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7"/>
  </p:notesMasterIdLst>
  <p:sldIdLst>
    <p:sldId id="258" r:id="rId5"/>
    <p:sldId id="259" r:id="rId6"/>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95" userDrawn="1">
          <p15:clr>
            <a:srgbClr val="A4A3A4"/>
          </p15:clr>
        </p15:guide>
        <p15:guide id="2" pos="33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ECD6EE-A552-D689-351C-68E3EA770A48}" name="Andrew Lowe" initials="AL" userId="S::anlowe@aut.ac.nz::20873da7-64a8-4980-90a9-f8500153a3e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86336"/>
    <a:srgbClr val="A73B35"/>
    <a:srgbClr val="FF9999"/>
    <a:srgbClr val="000000"/>
    <a:srgbClr val="FCDFC0"/>
    <a:srgbClr val="F9BF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792" y="78"/>
      </p:cViewPr>
      <p:guideLst>
        <p:guide orient="horz" pos="1995"/>
        <p:guide pos="3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in Khalili" userId="69446d0b-fadc-4088-a5a2-287c03536137" providerId="ADAL" clId="{0CFE5715-393C-49DE-86DE-4FC4F0D782DE}"/>
    <pc:docChg chg="undo custSel modSld">
      <pc:chgData name="Matin Khalili" userId="69446d0b-fadc-4088-a5a2-287c03536137" providerId="ADAL" clId="{0CFE5715-393C-49DE-86DE-4FC4F0D782DE}" dt="2026-04-20T21:38:40.474" v="68" actId="14100"/>
      <pc:docMkLst>
        <pc:docMk/>
      </pc:docMkLst>
      <pc:sldChg chg="addSp delSp modSp mod">
        <pc:chgData name="Matin Khalili" userId="69446d0b-fadc-4088-a5a2-287c03536137" providerId="ADAL" clId="{0CFE5715-393C-49DE-86DE-4FC4F0D782DE}" dt="2026-04-20T21:38:40.474" v="68" actId="14100"/>
        <pc:sldMkLst>
          <pc:docMk/>
          <pc:sldMk cId="1058705370" sldId="259"/>
        </pc:sldMkLst>
        <pc:spChg chg="mod">
          <ac:chgData name="Matin Khalili" userId="69446d0b-fadc-4088-a5a2-287c03536137" providerId="ADAL" clId="{0CFE5715-393C-49DE-86DE-4FC4F0D782DE}" dt="2026-04-20T21:37:49.909" v="52" actId="14100"/>
          <ac:spMkLst>
            <pc:docMk/>
            <pc:sldMk cId="1058705370" sldId="259"/>
            <ac:spMk id="24" creationId="{0891921C-B5B0-AB10-3397-D4A95B701BBA}"/>
          </ac:spMkLst>
        </pc:spChg>
        <pc:graphicFrameChg chg="mod modGraphic">
          <ac:chgData name="Matin Khalili" userId="69446d0b-fadc-4088-a5a2-287c03536137" providerId="ADAL" clId="{0CFE5715-393C-49DE-86DE-4FC4F0D782DE}" dt="2026-04-20T21:38:31.146" v="66"/>
          <ac:graphicFrameMkLst>
            <pc:docMk/>
            <pc:sldMk cId="1058705370" sldId="259"/>
            <ac:graphicFrameMk id="56" creationId="{B348B879-1FDF-63AA-7F78-8EA57F03909F}"/>
          </ac:graphicFrameMkLst>
        </pc:graphicFrameChg>
        <pc:picChg chg="add mod">
          <ac:chgData name="Matin Khalili" userId="69446d0b-fadc-4088-a5a2-287c03536137" providerId="ADAL" clId="{0CFE5715-393C-49DE-86DE-4FC4F0D782DE}" dt="2026-04-20T21:37:51.961" v="53" actId="1076"/>
          <ac:picMkLst>
            <pc:docMk/>
            <pc:sldMk cId="1058705370" sldId="259"/>
            <ac:picMk id="6" creationId="{0E5D67FF-FE6E-0003-3D38-7A659B0CAA04}"/>
          </ac:picMkLst>
        </pc:picChg>
        <pc:picChg chg="add mod">
          <ac:chgData name="Matin Khalili" userId="69446d0b-fadc-4088-a5a2-287c03536137" providerId="ADAL" clId="{0CFE5715-393C-49DE-86DE-4FC4F0D782DE}" dt="2026-04-20T21:37:54.345" v="54" actId="1076"/>
          <ac:picMkLst>
            <pc:docMk/>
            <pc:sldMk cId="1058705370" sldId="259"/>
            <ac:picMk id="11" creationId="{50D22CB5-5A9D-FB4F-3252-3A6893535C29}"/>
          </ac:picMkLst>
        </pc:picChg>
        <pc:picChg chg="add mod">
          <ac:chgData name="Matin Khalili" userId="69446d0b-fadc-4088-a5a2-287c03536137" providerId="ADAL" clId="{0CFE5715-393C-49DE-86DE-4FC4F0D782DE}" dt="2026-04-20T21:37:58.548" v="55" actId="1076"/>
          <ac:picMkLst>
            <pc:docMk/>
            <pc:sldMk cId="1058705370" sldId="259"/>
            <ac:picMk id="13" creationId="{7D4A61CF-4B22-04B9-D783-59A0CFB7B5E9}"/>
          </ac:picMkLst>
        </pc:picChg>
        <pc:picChg chg="add mod">
          <ac:chgData name="Matin Khalili" userId="69446d0b-fadc-4088-a5a2-287c03536137" providerId="ADAL" clId="{0CFE5715-393C-49DE-86DE-4FC4F0D782DE}" dt="2026-04-20T21:38:00.513" v="56" actId="1076"/>
          <ac:picMkLst>
            <pc:docMk/>
            <pc:sldMk cId="1058705370" sldId="259"/>
            <ac:picMk id="15" creationId="{53566BF9-3265-4878-4F76-38F553E5B697}"/>
          </ac:picMkLst>
        </pc:picChg>
        <pc:picChg chg="add mod">
          <ac:chgData name="Matin Khalili" userId="69446d0b-fadc-4088-a5a2-287c03536137" providerId="ADAL" clId="{0CFE5715-393C-49DE-86DE-4FC4F0D782DE}" dt="2026-04-20T21:38:02.800" v="57" actId="1076"/>
          <ac:picMkLst>
            <pc:docMk/>
            <pc:sldMk cId="1058705370" sldId="259"/>
            <ac:picMk id="18" creationId="{E1BC858B-8004-2DCA-3404-A04D09A295D3}"/>
          </ac:picMkLst>
        </pc:picChg>
        <pc:picChg chg="add mod">
          <ac:chgData name="Matin Khalili" userId="69446d0b-fadc-4088-a5a2-287c03536137" providerId="ADAL" clId="{0CFE5715-393C-49DE-86DE-4FC4F0D782DE}" dt="2026-04-20T21:38:05.331" v="58" actId="1076"/>
          <ac:picMkLst>
            <pc:docMk/>
            <pc:sldMk cId="1058705370" sldId="259"/>
            <ac:picMk id="21" creationId="{38F840AD-1A4F-2E57-54ED-0D4A52567B52}"/>
          </ac:picMkLst>
        </pc:picChg>
        <pc:picChg chg="add mod">
          <ac:chgData name="Matin Khalili" userId="69446d0b-fadc-4088-a5a2-287c03536137" providerId="ADAL" clId="{0CFE5715-393C-49DE-86DE-4FC4F0D782DE}" dt="2026-04-20T21:38:40.474" v="68" actId="14100"/>
          <ac:picMkLst>
            <pc:docMk/>
            <pc:sldMk cId="1058705370" sldId="259"/>
            <ac:picMk id="26" creationId="{F976C5DA-C5BE-5C6E-4FE8-0D1303BAE0D1}"/>
          </ac:picMkLst>
        </pc:picChg>
      </pc:sldChg>
    </pc:docChg>
  </pc:docChgLst>
  <pc:docChgLst>
    <pc:chgData name="Andrew Lowe" userId="20873da7-64a8-4980-90a9-f8500153a3e8" providerId="ADAL" clId="{BAE8B3C7-D3A2-4B3F-AB64-173D10EA3264}"/>
    <pc:docChg chg="undo redo custSel addSld delSld modSld">
      <pc:chgData name="Andrew Lowe" userId="20873da7-64a8-4980-90a9-f8500153a3e8" providerId="ADAL" clId="{BAE8B3C7-D3A2-4B3F-AB64-173D10EA3264}" dt="2026-04-13T20:56:32.463" v="9241" actId="47"/>
      <pc:docMkLst>
        <pc:docMk/>
      </pc:docMkLst>
      <pc:sldChg chg="addSp delSp modSp add mod">
        <pc:chgData name="Andrew Lowe" userId="20873da7-64a8-4980-90a9-f8500153a3e8" providerId="ADAL" clId="{BAE8B3C7-D3A2-4B3F-AB64-173D10EA3264}" dt="2026-04-06T01:43:44.187" v="8625" actId="14100"/>
        <pc:sldMkLst>
          <pc:docMk/>
          <pc:sldMk cId="4252950510" sldId="258"/>
        </pc:sldMkLst>
        <pc:spChg chg="mod ord">
          <ac:chgData name="Andrew Lowe" userId="20873da7-64a8-4980-90a9-f8500153a3e8" providerId="ADAL" clId="{BAE8B3C7-D3A2-4B3F-AB64-173D10EA3264}" dt="2026-04-01T08:26:18.105" v="1781" actId="14100"/>
          <ac:spMkLst>
            <pc:docMk/>
            <pc:sldMk cId="4252950510" sldId="258"/>
            <ac:spMk id="2" creationId="{E2CDF93A-C124-D346-0011-54373CC67B38}"/>
          </ac:spMkLst>
        </pc:spChg>
        <pc:spChg chg="add mod">
          <ac:chgData name="Andrew Lowe" userId="20873da7-64a8-4980-90a9-f8500153a3e8" providerId="ADAL" clId="{BAE8B3C7-D3A2-4B3F-AB64-173D10EA3264}" dt="2026-04-06T00:23:18.137" v="6573" actId="20577"/>
          <ac:spMkLst>
            <pc:docMk/>
            <pc:sldMk cId="4252950510" sldId="258"/>
            <ac:spMk id="6" creationId="{C970948D-067A-DE36-0CDA-B6ECEAB4A3FA}"/>
          </ac:spMkLst>
        </pc:spChg>
        <pc:spChg chg="mod topLvl">
          <ac:chgData name="Andrew Lowe" userId="20873da7-64a8-4980-90a9-f8500153a3e8" providerId="ADAL" clId="{BAE8B3C7-D3A2-4B3F-AB64-173D10EA3264}" dt="2026-04-01T20:00:28.054" v="3422" actId="164"/>
          <ac:spMkLst>
            <pc:docMk/>
            <pc:sldMk cId="4252950510" sldId="258"/>
            <ac:spMk id="7" creationId="{C483777A-78D0-D82D-7636-B3A92CBB8F46}"/>
          </ac:spMkLst>
        </pc:spChg>
        <pc:spChg chg="mod topLvl">
          <ac:chgData name="Andrew Lowe" userId="20873da7-64a8-4980-90a9-f8500153a3e8" providerId="ADAL" clId="{BAE8B3C7-D3A2-4B3F-AB64-173D10EA3264}" dt="2026-04-01T20:00:31.118" v="3423" actId="164"/>
          <ac:spMkLst>
            <pc:docMk/>
            <pc:sldMk cId="4252950510" sldId="258"/>
            <ac:spMk id="12" creationId="{3F596D12-B04E-44C3-6839-9DC5F29B2269}"/>
          </ac:spMkLst>
        </pc:spChg>
        <pc:spChg chg="mod topLvl">
          <ac:chgData name="Andrew Lowe" userId="20873da7-64a8-4980-90a9-f8500153a3e8" providerId="ADAL" clId="{BAE8B3C7-D3A2-4B3F-AB64-173D10EA3264}" dt="2026-04-01T20:00:28.054" v="3422" actId="164"/>
          <ac:spMkLst>
            <pc:docMk/>
            <pc:sldMk cId="4252950510" sldId="258"/>
            <ac:spMk id="13" creationId="{89819CC4-1432-BA4C-EEBD-41C474ABE58C}"/>
          </ac:spMkLst>
        </pc:spChg>
        <pc:spChg chg="mod topLvl">
          <ac:chgData name="Andrew Lowe" userId="20873da7-64a8-4980-90a9-f8500153a3e8" providerId="ADAL" clId="{BAE8B3C7-D3A2-4B3F-AB64-173D10EA3264}" dt="2026-04-01T20:00:31.118" v="3423" actId="164"/>
          <ac:spMkLst>
            <pc:docMk/>
            <pc:sldMk cId="4252950510" sldId="258"/>
            <ac:spMk id="15" creationId="{DC71012B-C9D6-9F48-0F08-BA31DD3B96E1}"/>
          </ac:spMkLst>
        </pc:spChg>
        <pc:spChg chg="mod">
          <ac:chgData name="Andrew Lowe" userId="20873da7-64a8-4980-90a9-f8500153a3e8" providerId="ADAL" clId="{BAE8B3C7-D3A2-4B3F-AB64-173D10EA3264}" dt="2026-03-31T23:15:10.941" v="445" actId="34135"/>
          <ac:spMkLst>
            <pc:docMk/>
            <pc:sldMk cId="4252950510" sldId="258"/>
            <ac:spMk id="18" creationId="{5014B236-D79A-C906-3A9E-B0B708386D74}"/>
          </ac:spMkLst>
        </pc:spChg>
        <pc:spChg chg="add mod">
          <ac:chgData name="Andrew Lowe" userId="20873da7-64a8-4980-90a9-f8500153a3e8" providerId="ADAL" clId="{BAE8B3C7-D3A2-4B3F-AB64-173D10EA3264}" dt="2026-04-04T20:11:30.376" v="4033" actId="20577"/>
          <ac:spMkLst>
            <pc:docMk/>
            <pc:sldMk cId="4252950510" sldId="258"/>
            <ac:spMk id="19" creationId="{6B23D2B1-6C54-9DF3-5EF9-187B3551FF30}"/>
          </ac:spMkLst>
        </pc:spChg>
        <pc:spChg chg="mod">
          <ac:chgData name="Andrew Lowe" userId="20873da7-64a8-4980-90a9-f8500153a3e8" providerId="ADAL" clId="{BAE8B3C7-D3A2-4B3F-AB64-173D10EA3264}" dt="2026-03-31T23:15:10.941" v="445" actId="34135"/>
          <ac:spMkLst>
            <pc:docMk/>
            <pc:sldMk cId="4252950510" sldId="258"/>
            <ac:spMk id="22" creationId="{1A617DE6-E3E1-1160-40C0-3BACEE6508ED}"/>
          </ac:spMkLst>
        </pc:spChg>
        <pc:spChg chg="add mod">
          <ac:chgData name="Andrew Lowe" userId="20873da7-64a8-4980-90a9-f8500153a3e8" providerId="ADAL" clId="{BAE8B3C7-D3A2-4B3F-AB64-173D10EA3264}" dt="2026-04-01T20:13:01.578" v="3877" actId="1076"/>
          <ac:spMkLst>
            <pc:docMk/>
            <pc:sldMk cId="4252950510" sldId="258"/>
            <ac:spMk id="25" creationId="{1DE8133B-6C6C-8BF6-9E2A-42D6F517BE56}"/>
          </ac:spMkLst>
        </pc:spChg>
        <pc:spChg chg="add mod">
          <ac:chgData name="Andrew Lowe" userId="20873da7-64a8-4980-90a9-f8500153a3e8" providerId="ADAL" clId="{BAE8B3C7-D3A2-4B3F-AB64-173D10EA3264}" dt="2026-04-06T00:32:13.249" v="6796" actId="20577"/>
          <ac:spMkLst>
            <pc:docMk/>
            <pc:sldMk cId="4252950510" sldId="258"/>
            <ac:spMk id="26" creationId="{D51088F5-C931-182C-59C3-D0069EB65368}"/>
          </ac:spMkLst>
        </pc:spChg>
        <pc:spChg chg="add mod ord">
          <ac:chgData name="Andrew Lowe" userId="20873da7-64a8-4980-90a9-f8500153a3e8" providerId="ADAL" clId="{BAE8B3C7-D3A2-4B3F-AB64-173D10EA3264}" dt="2026-04-06T01:02:20.514" v="7880" actId="1038"/>
          <ac:spMkLst>
            <pc:docMk/>
            <pc:sldMk cId="4252950510" sldId="258"/>
            <ac:spMk id="27" creationId="{23BA0C40-6865-6086-D913-3A4261CFD3CE}"/>
          </ac:spMkLst>
        </pc:spChg>
        <pc:spChg chg="add mod">
          <ac:chgData name="Andrew Lowe" userId="20873da7-64a8-4980-90a9-f8500153a3e8" providerId="ADAL" clId="{BAE8B3C7-D3A2-4B3F-AB64-173D10EA3264}" dt="2026-04-06T00:31:27.777" v="6761" actId="207"/>
          <ac:spMkLst>
            <pc:docMk/>
            <pc:sldMk cId="4252950510" sldId="258"/>
            <ac:spMk id="33" creationId="{097234AC-37CA-E2AF-1900-3F08B8B0B7E8}"/>
          </ac:spMkLst>
        </pc:spChg>
        <pc:spChg chg="add mod">
          <ac:chgData name="Andrew Lowe" userId="20873da7-64a8-4980-90a9-f8500153a3e8" providerId="ADAL" clId="{BAE8B3C7-D3A2-4B3F-AB64-173D10EA3264}" dt="2026-04-06T00:26:17.238" v="6652" actId="1076"/>
          <ac:spMkLst>
            <pc:docMk/>
            <pc:sldMk cId="4252950510" sldId="258"/>
            <ac:spMk id="41" creationId="{4CFABC34-ECC0-55F5-A586-57D9AFCCFD58}"/>
          </ac:spMkLst>
        </pc:spChg>
        <pc:spChg chg="add mod">
          <ac:chgData name="Andrew Lowe" userId="20873da7-64a8-4980-90a9-f8500153a3e8" providerId="ADAL" clId="{BAE8B3C7-D3A2-4B3F-AB64-173D10EA3264}" dt="2026-04-04T20:18:34.381" v="4066" actId="6549"/>
          <ac:spMkLst>
            <pc:docMk/>
            <pc:sldMk cId="4252950510" sldId="258"/>
            <ac:spMk id="43" creationId="{E7A3D2DC-E03B-A1D3-48AD-FA4D17BE732A}"/>
          </ac:spMkLst>
        </pc:spChg>
        <pc:spChg chg="add mod">
          <ac:chgData name="Andrew Lowe" userId="20873da7-64a8-4980-90a9-f8500153a3e8" providerId="ADAL" clId="{BAE8B3C7-D3A2-4B3F-AB64-173D10EA3264}" dt="2026-04-06T00:33:28.257" v="6831" actId="20577"/>
          <ac:spMkLst>
            <pc:docMk/>
            <pc:sldMk cId="4252950510" sldId="258"/>
            <ac:spMk id="45" creationId="{AFD95F05-57D1-3B23-9C1E-990D4164B233}"/>
          </ac:spMkLst>
        </pc:spChg>
        <pc:spChg chg="add mod">
          <ac:chgData name="Andrew Lowe" userId="20873da7-64a8-4980-90a9-f8500153a3e8" providerId="ADAL" clId="{BAE8B3C7-D3A2-4B3F-AB64-173D10EA3264}" dt="2026-04-06T01:43:44.187" v="8625" actId="14100"/>
          <ac:spMkLst>
            <pc:docMk/>
            <pc:sldMk cId="4252950510" sldId="258"/>
            <ac:spMk id="46" creationId="{89289B87-8CBB-DAF1-505E-6E3D003693BE}"/>
          </ac:spMkLst>
        </pc:spChg>
        <pc:spChg chg="add mod">
          <ac:chgData name="Andrew Lowe" userId="20873da7-64a8-4980-90a9-f8500153a3e8" providerId="ADAL" clId="{BAE8B3C7-D3A2-4B3F-AB64-173D10EA3264}" dt="2026-04-06T00:32:58.944" v="6827" actId="20577"/>
          <ac:spMkLst>
            <pc:docMk/>
            <pc:sldMk cId="4252950510" sldId="258"/>
            <ac:spMk id="51" creationId="{197D7BA4-EFFA-AB17-823A-D103C28AEB89}"/>
          </ac:spMkLst>
        </pc:spChg>
        <pc:spChg chg="mod topLvl">
          <ac:chgData name="Andrew Lowe" userId="20873da7-64a8-4980-90a9-f8500153a3e8" providerId="ADAL" clId="{BAE8B3C7-D3A2-4B3F-AB64-173D10EA3264}" dt="2026-04-06T00:47:49.638" v="7079" actId="20577"/>
          <ac:spMkLst>
            <pc:docMk/>
            <pc:sldMk cId="4252950510" sldId="258"/>
            <ac:spMk id="79" creationId="{5A43ADC4-CAB2-0CF9-4075-63DF9500E99F}"/>
          </ac:spMkLst>
        </pc:spChg>
        <pc:grpChg chg="add mod">
          <ac:chgData name="Andrew Lowe" userId="20873da7-64a8-4980-90a9-f8500153a3e8" providerId="ADAL" clId="{BAE8B3C7-D3A2-4B3F-AB64-173D10EA3264}" dt="2026-04-01T20:03:25.493" v="3515" actId="1076"/>
          <ac:grpSpMkLst>
            <pc:docMk/>
            <pc:sldMk cId="4252950510" sldId="258"/>
            <ac:grpSpMk id="3" creationId="{9DF6389D-1E47-F54B-F40A-2A133896F01C}"/>
          </ac:grpSpMkLst>
        </pc:grpChg>
        <pc:grpChg chg="add mod">
          <ac:chgData name="Andrew Lowe" userId="20873da7-64a8-4980-90a9-f8500153a3e8" providerId="ADAL" clId="{BAE8B3C7-D3A2-4B3F-AB64-173D10EA3264}" dt="2026-04-01T20:00:31.118" v="3423" actId="164"/>
          <ac:grpSpMkLst>
            <pc:docMk/>
            <pc:sldMk cId="4252950510" sldId="258"/>
            <ac:grpSpMk id="4" creationId="{018E4069-8405-D643-8A64-79F481D3AEEC}"/>
          </ac:grpSpMkLst>
        </pc:grpChg>
        <pc:grpChg chg="mod">
          <ac:chgData name="Andrew Lowe" userId="20873da7-64a8-4980-90a9-f8500153a3e8" providerId="ADAL" clId="{BAE8B3C7-D3A2-4B3F-AB64-173D10EA3264}" dt="2026-03-31T23:15:10.941" v="445" actId="34135"/>
          <ac:grpSpMkLst>
            <pc:docMk/>
            <pc:sldMk cId="4252950510" sldId="258"/>
            <ac:grpSpMk id="20" creationId="{4F5A4815-81EB-2A95-A987-3D02AC4C445A}"/>
          </ac:grpSpMkLst>
        </pc:grpChg>
        <pc:grpChg chg="add mod">
          <ac:chgData name="Andrew Lowe" userId="20873da7-64a8-4980-90a9-f8500153a3e8" providerId="ADAL" clId="{BAE8B3C7-D3A2-4B3F-AB64-173D10EA3264}" dt="2026-03-31T23:15:10.941" v="445" actId="34135"/>
          <ac:grpSpMkLst>
            <pc:docMk/>
            <pc:sldMk cId="4252950510" sldId="258"/>
            <ac:grpSpMk id="24" creationId="{0C9F6E23-FC3F-3474-0CF0-C29BB07FE5E3}"/>
          </ac:grpSpMkLst>
        </pc:grpChg>
        <pc:grpChg chg="add mod">
          <ac:chgData name="Andrew Lowe" userId="20873da7-64a8-4980-90a9-f8500153a3e8" providerId="ADAL" clId="{BAE8B3C7-D3A2-4B3F-AB64-173D10EA3264}" dt="2026-04-06T00:48:32.747" v="7080" actId="1076"/>
          <ac:grpSpMkLst>
            <pc:docMk/>
            <pc:sldMk cId="4252950510" sldId="258"/>
            <ac:grpSpMk id="28" creationId="{F7E67E82-900A-AB39-14D1-981C81948E63}"/>
          </ac:grpSpMkLst>
        </pc:grpChg>
        <pc:picChg chg="mod topLvl">
          <ac:chgData name="Andrew Lowe" userId="20873da7-64a8-4980-90a9-f8500153a3e8" providerId="ADAL" clId="{BAE8B3C7-D3A2-4B3F-AB64-173D10EA3264}" dt="2026-04-01T20:07:53.377" v="3557" actId="108"/>
          <ac:picMkLst>
            <pc:docMk/>
            <pc:sldMk cId="4252950510" sldId="258"/>
            <ac:picMk id="5" creationId="{4BBDDFAF-691E-9A96-F007-316AB3A3E9CB}"/>
          </ac:picMkLst>
        </pc:picChg>
        <pc:picChg chg="mod topLvl">
          <ac:chgData name="Andrew Lowe" userId="20873da7-64a8-4980-90a9-f8500153a3e8" providerId="ADAL" clId="{BAE8B3C7-D3A2-4B3F-AB64-173D10EA3264}" dt="2026-04-01T20:07:53.377" v="3557" actId="108"/>
          <ac:picMkLst>
            <pc:docMk/>
            <pc:sldMk cId="4252950510" sldId="258"/>
            <ac:picMk id="8" creationId="{98D5CA52-2696-D5C5-1318-F089E355AE3F}"/>
          </ac:picMkLst>
        </pc:picChg>
        <pc:picChg chg="add mod ord modCrop">
          <ac:chgData name="Andrew Lowe" userId="20873da7-64a8-4980-90a9-f8500153a3e8" providerId="ADAL" clId="{BAE8B3C7-D3A2-4B3F-AB64-173D10EA3264}" dt="2026-04-04T08:05:46.013" v="3972" actId="732"/>
          <ac:picMkLst>
            <pc:docMk/>
            <pc:sldMk cId="4252950510" sldId="258"/>
            <ac:picMk id="9" creationId="{0FB0B2B3-7D34-2B57-E0FF-DC77F5B079AD}"/>
          </ac:picMkLst>
        </pc:picChg>
        <pc:picChg chg="add mod modCrop">
          <ac:chgData name="Andrew Lowe" userId="20873da7-64a8-4980-90a9-f8500153a3e8" providerId="ADAL" clId="{BAE8B3C7-D3A2-4B3F-AB64-173D10EA3264}" dt="2026-04-06T00:46:28.961" v="7071" actId="1076"/>
          <ac:picMkLst>
            <pc:docMk/>
            <pc:sldMk cId="4252950510" sldId="258"/>
            <ac:picMk id="10" creationId="{000DE8A8-D869-8D99-1A76-056D747BD653}"/>
          </ac:picMkLst>
        </pc:picChg>
        <pc:picChg chg="add mod modCrop">
          <ac:chgData name="Andrew Lowe" userId="20873da7-64a8-4980-90a9-f8500153a3e8" providerId="ADAL" clId="{BAE8B3C7-D3A2-4B3F-AB64-173D10EA3264}" dt="2026-04-06T00:24:38.071" v="6630" actId="1076"/>
          <ac:picMkLst>
            <pc:docMk/>
            <pc:sldMk cId="4252950510" sldId="258"/>
            <ac:picMk id="11" creationId="{9654E55D-8227-6045-13AE-3FD6197692E0}"/>
          </ac:picMkLst>
        </pc:picChg>
        <pc:picChg chg="mod topLvl">
          <ac:chgData name="Andrew Lowe" userId="20873da7-64a8-4980-90a9-f8500153a3e8" providerId="ADAL" clId="{BAE8B3C7-D3A2-4B3F-AB64-173D10EA3264}" dt="2026-04-01T20:00:31.118" v="3423" actId="164"/>
          <ac:picMkLst>
            <pc:docMk/>
            <pc:sldMk cId="4252950510" sldId="258"/>
            <ac:picMk id="14" creationId="{9FB2C310-29B7-4F12-56F2-FF4F4D78B79B}"/>
          </ac:picMkLst>
        </pc:picChg>
        <pc:picChg chg="mod topLvl">
          <ac:chgData name="Andrew Lowe" userId="20873da7-64a8-4980-90a9-f8500153a3e8" providerId="ADAL" clId="{BAE8B3C7-D3A2-4B3F-AB64-173D10EA3264}" dt="2026-04-01T20:00:31.118" v="3423" actId="164"/>
          <ac:picMkLst>
            <pc:docMk/>
            <pc:sldMk cId="4252950510" sldId="258"/>
            <ac:picMk id="17" creationId="{5506E126-9606-813A-59B8-D02DDA493D4D}"/>
          </ac:picMkLst>
        </pc:picChg>
        <pc:picChg chg="mod">
          <ac:chgData name="Andrew Lowe" userId="20873da7-64a8-4980-90a9-f8500153a3e8" providerId="ADAL" clId="{BAE8B3C7-D3A2-4B3F-AB64-173D10EA3264}" dt="2026-03-31T23:15:10.941" v="445" actId="34135"/>
          <ac:picMkLst>
            <pc:docMk/>
            <pc:sldMk cId="4252950510" sldId="258"/>
            <ac:picMk id="21" creationId="{737F8D3D-8CB6-59A8-B185-81262F1EDAAF}"/>
          </ac:picMkLst>
        </pc:picChg>
        <pc:picChg chg="add mod">
          <ac:chgData name="Andrew Lowe" userId="20873da7-64a8-4980-90a9-f8500153a3e8" providerId="ADAL" clId="{BAE8B3C7-D3A2-4B3F-AB64-173D10EA3264}" dt="2026-04-06T00:24:38.071" v="6630" actId="1076"/>
          <ac:picMkLst>
            <pc:docMk/>
            <pc:sldMk cId="4252950510" sldId="258"/>
            <ac:picMk id="59" creationId="{B3AD1395-AEF7-6F1D-CC8A-80DC258C6A3A}"/>
          </ac:picMkLst>
        </pc:picChg>
        <pc:picChg chg="add mod">
          <ac:chgData name="Andrew Lowe" userId="20873da7-64a8-4980-90a9-f8500153a3e8" providerId="ADAL" clId="{BAE8B3C7-D3A2-4B3F-AB64-173D10EA3264}" dt="2026-04-06T00:32:26.480" v="6803" actId="1036"/>
          <ac:picMkLst>
            <pc:docMk/>
            <pc:sldMk cId="4252950510" sldId="258"/>
            <ac:picMk id="68" creationId="{66E7D59D-A3CE-E17D-CE94-6C69A290E348}"/>
          </ac:picMkLst>
        </pc:picChg>
        <pc:picChg chg="mod topLvl">
          <ac:chgData name="Andrew Lowe" userId="20873da7-64a8-4980-90a9-f8500153a3e8" providerId="ADAL" clId="{BAE8B3C7-D3A2-4B3F-AB64-173D10EA3264}" dt="2026-04-06T00:46:17.320" v="7067" actId="164"/>
          <ac:picMkLst>
            <pc:docMk/>
            <pc:sldMk cId="4252950510" sldId="258"/>
            <ac:picMk id="78" creationId="{14E0034C-12AF-FCCE-9EDA-99C2BD729465}"/>
          </ac:picMkLst>
        </pc:picChg>
      </pc:sldChg>
      <pc:sldChg chg="addSp delSp modSp add mod replId">
        <pc:chgData name="Andrew Lowe" userId="20873da7-64a8-4980-90a9-f8500153a3e8" providerId="ADAL" clId="{BAE8B3C7-D3A2-4B3F-AB64-173D10EA3264}" dt="2026-04-06T01:55:31.273" v="9221" actId="20577"/>
        <pc:sldMkLst>
          <pc:docMk/>
          <pc:sldMk cId="1058705370" sldId="259"/>
        </pc:sldMkLst>
        <pc:spChg chg="add mod">
          <ac:chgData name="Andrew Lowe" userId="20873da7-64a8-4980-90a9-f8500153a3e8" providerId="ADAL" clId="{BAE8B3C7-D3A2-4B3F-AB64-173D10EA3264}" dt="2026-04-06T00:04:42.488" v="5612" actId="1076"/>
          <ac:spMkLst>
            <pc:docMk/>
            <pc:sldMk cId="1058705370" sldId="259"/>
            <ac:spMk id="3" creationId="{79ED554C-63FB-4975-7CC6-976BA8A056B5}"/>
          </ac:spMkLst>
        </pc:spChg>
        <pc:spChg chg="add mod">
          <ac:chgData name="Andrew Lowe" userId="20873da7-64a8-4980-90a9-f8500153a3e8" providerId="ADAL" clId="{BAE8B3C7-D3A2-4B3F-AB64-173D10EA3264}" dt="2026-04-06T01:55:31.273" v="9221" actId="20577"/>
          <ac:spMkLst>
            <pc:docMk/>
            <pc:sldMk cId="1058705370" sldId="259"/>
            <ac:spMk id="7" creationId="{6EB3F03D-57CD-50E8-0115-D5DB22719AC3}"/>
          </ac:spMkLst>
        </pc:spChg>
        <pc:spChg chg="add mod">
          <ac:chgData name="Andrew Lowe" userId="20873da7-64a8-4980-90a9-f8500153a3e8" providerId="ADAL" clId="{BAE8B3C7-D3A2-4B3F-AB64-173D10EA3264}" dt="2026-04-06T01:35:54.488" v="8595" actId="1076"/>
          <ac:spMkLst>
            <pc:docMk/>
            <pc:sldMk cId="1058705370" sldId="259"/>
            <ac:spMk id="9" creationId="{3E157C9E-9CD3-0C53-5B66-2D9E5C6D5D94}"/>
          </ac:spMkLst>
        </pc:spChg>
        <pc:spChg chg="mod">
          <ac:chgData name="Andrew Lowe" userId="20873da7-64a8-4980-90a9-f8500153a3e8" providerId="ADAL" clId="{BAE8B3C7-D3A2-4B3F-AB64-173D10EA3264}" dt="2026-04-06T00:04:42.488" v="5612" actId="1076"/>
          <ac:spMkLst>
            <pc:docMk/>
            <pc:sldMk cId="1058705370" sldId="259"/>
            <ac:spMk id="22" creationId="{6905EBC4-9721-DDFA-3AE4-8FD21C9F5A41}"/>
          </ac:spMkLst>
        </pc:spChg>
        <pc:spChg chg="mod">
          <ac:chgData name="Andrew Lowe" userId="20873da7-64a8-4980-90a9-f8500153a3e8" providerId="ADAL" clId="{BAE8B3C7-D3A2-4B3F-AB64-173D10EA3264}" dt="2026-04-06T01:40:23.665" v="8599" actId="57"/>
          <ac:spMkLst>
            <pc:docMk/>
            <pc:sldMk cId="1058705370" sldId="259"/>
            <ac:spMk id="24" creationId="{0891921C-B5B0-AB10-3397-D4A95B701BBA}"/>
          </ac:spMkLst>
        </pc:spChg>
        <pc:spChg chg="add mod">
          <ac:chgData name="Andrew Lowe" userId="20873da7-64a8-4980-90a9-f8500153a3e8" providerId="ADAL" clId="{BAE8B3C7-D3A2-4B3F-AB64-173D10EA3264}" dt="2026-04-06T01:47:49.230" v="8860" actId="207"/>
          <ac:spMkLst>
            <pc:docMk/>
            <pc:sldMk cId="1058705370" sldId="259"/>
            <ac:spMk id="25" creationId="{EB386A45-07DC-79B6-B09A-4E92434A8B29}"/>
          </ac:spMkLst>
        </pc:spChg>
        <pc:spChg chg="add mod">
          <ac:chgData name="Andrew Lowe" userId="20873da7-64a8-4980-90a9-f8500153a3e8" providerId="ADAL" clId="{BAE8B3C7-D3A2-4B3F-AB64-173D10EA3264}" dt="2026-04-06T01:53:44.221" v="9156" actId="20577"/>
          <ac:spMkLst>
            <pc:docMk/>
            <pc:sldMk cId="1058705370" sldId="259"/>
            <ac:spMk id="27" creationId="{85DBBCE3-8D51-055D-F599-D9472C4A1611}"/>
          </ac:spMkLst>
        </pc:spChg>
        <pc:spChg chg="mod ord">
          <ac:chgData name="Andrew Lowe" userId="20873da7-64a8-4980-90a9-f8500153a3e8" providerId="ADAL" clId="{BAE8B3C7-D3A2-4B3F-AB64-173D10EA3264}" dt="2026-04-06T01:45:29.939" v="8634" actId="14100"/>
          <ac:spMkLst>
            <pc:docMk/>
            <pc:sldMk cId="1058705370" sldId="259"/>
            <ac:spMk id="33" creationId="{8883BF1B-E660-FBAF-98A4-78A7CD499B2C}"/>
          </ac:spMkLst>
        </pc:spChg>
        <pc:spChg chg="add mod">
          <ac:chgData name="Andrew Lowe" userId="20873da7-64a8-4980-90a9-f8500153a3e8" providerId="ADAL" clId="{BAE8B3C7-D3A2-4B3F-AB64-173D10EA3264}" dt="2026-04-06T00:04:47.123" v="5613" actId="14100"/>
          <ac:spMkLst>
            <pc:docMk/>
            <pc:sldMk cId="1058705370" sldId="259"/>
            <ac:spMk id="34" creationId="{C6A0A61E-65BC-0D13-C6B4-3F57F18D9099}"/>
          </ac:spMkLst>
        </pc:spChg>
        <pc:spChg chg="mod">
          <ac:chgData name="Andrew Lowe" userId="20873da7-64a8-4980-90a9-f8500153a3e8" providerId="ADAL" clId="{BAE8B3C7-D3A2-4B3F-AB64-173D10EA3264}" dt="2026-04-06T00:04:42.488" v="5612" actId="1076"/>
          <ac:spMkLst>
            <pc:docMk/>
            <pc:sldMk cId="1058705370" sldId="259"/>
            <ac:spMk id="46" creationId="{29C5A525-ED6B-20C4-10A4-B45DEEFEF7B9}"/>
          </ac:spMkLst>
        </pc:spChg>
        <pc:spChg chg="add mod">
          <ac:chgData name="Andrew Lowe" userId="20873da7-64a8-4980-90a9-f8500153a3e8" providerId="ADAL" clId="{BAE8B3C7-D3A2-4B3F-AB64-173D10EA3264}" dt="2026-04-06T01:48:56.670" v="8958" actId="207"/>
          <ac:spMkLst>
            <pc:docMk/>
            <pc:sldMk cId="1058705370" sldId="259"/>
            <ac:spMk id="85" creationId="{1EAB02CF-A7D5-73FA-245B-CF8DF4E7ECE1}"/>
          </ac:spMkLst>
        </pc:spChg>
        <pc:graphicFrameChg chg="add mod modGraphic">
          <ac:chgData name="Andrew Lowe" userId="20873da7-64a8-4980-90a9-f8500153a3e8" providerId="ADAL" clId="{BAE8B3C7-D3A2-4B3F-AB64-173D10EA3264}" dt="2026-04-06T01:44:36.357" v="8628" actId="113"/>
          <ac:graphicFrameMkLst>
            <pc:docMk/>
            <pc:sldMk cId="1058705370" sldId="259"/>
            <ac:graphicFrameMk id="56" creationId="{B348B879-1FDF-63AA-7F78-8EA57F03909F}"/>
          </ac:graphicFrameMkLst>
        </pc:graphicFrameChg>
        <pc:picChg chg="add mod modCrop">
          <ac:chgData name="Andrew Lowe" userId="20873da7-64a8-4980-90a9-f8500153a3e8" providerId="ADAL" clId="{BAE8B3C7-D3A2-4B3F-AB64-173D10EA3264}" dt="2026-04-06T01:32:58.866" v="8583" actId="732"/>
          <ac:picMkLst>
            <pc:docMk/>
            <pc:sldMk cId="1058705370" sldId="259"/>
            <ac:picMk id="2" creationId="{DB91A0FA-141F-8DFC-3294-E69B277E7F88}"/>
          </ac:picMkLst>
        </pc:picChg>
        <pc:picChg chg="add mod modCrop">
          <ac:chgData name="Andrew Lowe" userId="20873da7-64a8-4980-90a9-f8500153a3e8" providerId="ADAL" clId="{BAE8B3C7-D3A2-4B3F-AB64-173D10EA3264}" dt="2026-04-06T01:35:28.345" v="8594" actId="732"/>
          <ac:picMkLst>
            <pc:docMk/>
            <pc:sldMk cId="1058705370" sldId="259"/>
            <ac:picMk id="82" creationId="{95995420-B452-D7E8-3AFE-453227BB761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92FDB7-CE8E-4BDB-BA00-89E72E85D05E}" type="datetimeFigureOut">
              <a:rPr lang="en-NZ" smtClean="0"/>
              <a:t>30/04/2026</a:t>
            </a:fld>
            <a:endParaRPr lang="en-NZ"/>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768AB-772C-4D37-9692-3A3C5F170D79}" type="slidenum">
              <a:rPr lang="en-NZ" smtClean="0"/>
              <a:t>‹#›</a:t>
            </a:fld>
            <a:endParaRPr lang="en-NZ"/>
          </a:p>
        </p:txBody>
      </p:sp>
    </p:spTree>
    <p:extLst>
      <p:ext uri="{BB962C8B-B14F-4D97-AF65-F5344CB8AC3E}">
        <p14:creationId xmlns:p14="http://schemas.microsoft.com/office/powerpoint/2010/main" val="3592477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5FD1C-0B68-2139-7580-07D872D82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C00AF-8AE7-698B-6CDA-8FFB706825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F8305C-192E-703B-EEBA-8921058F0E26}"/>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B2144E3E-7A4E-650F-99A8-528A764B4B66}"/>
              </a:ext>
            </a:extLst>
          </p:cNvPr>
          <p:cNvSpPr>
            <a:spLocks noGrp="1"/>
          </p:cNvSpPr>
          <p:nvPr>
            <p:ph type="sldNum" sz="quarter" idx="5"/>
          </p:nvPr>
        </p:nvSpPr>
        <p:spPr/>
        <p:txBody>
          <a:bodyPr/>
          <a:lstStyle/>
          <a:p>
            <a:fld id="{332768AB-772C-4D37-9692-3A3C5F170D79}" type="slidenum">
              <a:rPr lang="en-NZ" smtClean="0"/>
              <a:t>1</a:t>
            </a:fld>
            <a:endParaRPr lang="en-NZ"/>
          </a:p>
        </p:txBody>
      </p:sp>
    </p:spTree>
    <p:extLst>
      <p:ext uri="{BB962C8B-B14F-4D97-AF65-F5344CB8AC3E}">
        <p14:creationId xmlns:p14="http://schemas.microsoft.com/office/powerpoint/2010/main" val="3248882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32768AB-772C-4D37-9692-3A3C5F170D79}" type="slidenum">
              <a:rPr lang="en-NZ" smtClean="0"/>
              <a:t>2</a:t>
            </a:fld>
            <a:endParaRPr lang="en-NZ"/>
          </a:p>
        </p:txBody>
      </p:sp>
    </p:spTree>
    <p:extLst>
      <p:ext uri="{BB962C8B-B14F-4D97-AF65-F5344CB8AC3E}">
        <p14:creationId xmlns:p14="http://schemas.microsoft.com/office/powerpoint/2010/main" val="318177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n-US"/>
              <a:t>Click to edit Master title style</a:t>
            </a:r>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p>
        </p:txBody>
      </p:sp>
      <p:sp>
        <p:nvSpPr>
          <p:cNvPr id="4" name="Date Placeholder 3"/>
          <p:cNvSpPr>
            <a:spLocks noGrp="1"/>
          </p:cNvSpPr>
          <p:nvPr>
            <p:ph type="dt" sz="half" idx="10"/>
          </p:nvPr>
        </p:nvSpPr>
        <p:spPr/>
        <p:txBody>
          <a:bodyPr/>
          <a:lstStyle/>
          <a:p>
            <a:fld id="{6C4B3BD0-4B9B-4E66-8CCD-7564B90DBF93}" type="datetimeFigureOut">
              <a:rPr lang="en-NZ" smtClean="0"/>
              <a:t>30/04/2026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E5CC72F-63F2-4F76-8029-5D009287D03B}" type="slidenum">
              <a:rPr lang="en-NZ" smtClean="0"/>
              <a:t>‹#›</a:t>
            </a:fld>
            <a:endParaRPr lang="en-NZ"/>
          </a:p>
        </p:txBody>
      </p:sp>
    </p:spTree>
    <p:extLst>
      <p:ext uri="{BB962C8B-B14F-4D97-AF65-F5344CB8AC3E}">
        <p14:creationId xmlns:p14="http://schemas.microsoft.com/office/powerpoint/2010/main" val="1504995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4B3BD0-4B9B-4E66-8CCD-7564B90DBF93}" type="datetimeFigureOut">
              <a:rPr lang="en-NZ" smtClean="0"/>
              <a:t>30/04/2026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E5CC72F-63F2-4F76-8029-5D009287D03B}" type="slidenum">
              <a:rPr lang="en-NZ" smtClean="0"/>
              <a:t>‹#›</a:t>
            </a:fld>
            <a:endParaRPr lang="en-NZ"/>
          </a:p>
        </p:txBody>
      </p:sp>
    </p:spTree>
    <p:extLst>
      <p:ext uri="{BB962C8B-B14F-4D97-AF65-F5344CB8AC3E}">
        <p14:creationId xmlns:p14="http://schemas.microsoft.com/office/powerpoint/2010/main" val="3060899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4B3BD0-4B9B-4E66-8CCD-7564B90DBF93}" type="datetimeFigureOut">
              <a:rPr lang="en-NZ" smtClean="0"/>
              <a:t>30/04/2026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E5CC72F-63F2-4F76-8029-5D009287D03B}" type="slidenum">
              <a:rPr lang="en-NZ" smtClean="0"/>
              <a:t>‹#›</a:t>
            </a:fld>
            <a:endParaRPr lang="en-NZ"/>
          </a:p>
        </p:txBody>
      </p:sp>
    </p:spTree>
    <p:extLst>
      <p:ext uri="{BB962C8B-B14F-4D97-AF65-F5344CB8AC3E}">
        <p14:creationId xmlns:p14="http://schemas.microsoft.com/office/powerpoint/2010/main" val="3611076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4B3BD0-4B9B-4E66-8CCD-7564B90DBF93}" type="datetimeFigureOut">
              <a:rPr lang="en-NZ" smtClean="0"/>
              <a:t>30/04/2026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E5CC72F-63F2-4F76-8029-5D009287D03B}" type="slidenum">
              <a:rPr lang="en-NZ" smtClean="0"/>
              <a:t>‹#›</a:t>
            </a:fld>
            <a:endParaRPr lang="en-NZ"/>
          </a:p>
        </p:txBody>
      </p:sp>
    </p:spTree>
    <p:extLst>
      <p:ext uri="{BB962C8B-B14F-4D97-AF65-F5344CB8AC3E}">
        <p14:creationId xmlns:p14="http://schemas.microsoft.com/office/powerpoint/2010/main" val="770747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n-US"/>
              <a:t>Click to edit Master title style</a:t>
            </a:r>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4B3BD0-4B9B-4E66-8CCD-7564B90DBF93}" type="datetimeFigureOut">
              <a:rPr lang="en-NZ" smtClean="0"/>
              <a:t>30/04/2026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E5CC72F-63F2-4F76-8029-5D009287D03B}" type="slidenum">
              <a:rPr lang="en-NZ" smtClean="0"/>
              <a:t>‹#›</a:t>
            </a:fld>
            <a:endParaRPr lang="en-NZ"/>
          </a:p>
        </p:txBody>
      </p:sp>
    </p:spTree>
    <p:extLst>
      <p:ext uri="{BB962C8B-B14F-4D97-AF65-F5344CB8AC3E}">
        <p14:creationId xmlns:p14="http://schemas.microsoft.com/office/powerpoint/2010/main" val="127909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5062"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2730"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4B3BD0-4B9B-4E66-8CCD-7564B90DBF93}" type="datetimeFigureOut">
              <a:rPr lang="en-NZ" smtClean="0"/>
              <a:t>30/04/2026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E5CC72F-63F2-4F76-8029-5D009287D03B}" type="slidenum">
              <a:rPr lang="en-NZ" smtClean="0"/>
              <a:t>‹#›</a:t>
            </a:fld>
            <a:endParaRPr lang="en-NZ"/>
          </a:p>
        </p:txBody>
      </p:sp>
    </p:spTree>
    <p:extLst>
      <p:ext uri="{BB962C8B-B14F-4D97-AF65-F5344CB8AC3E}">
        <p14:creationId xmlns:p14="http://schemas.microsoft.com/office/powerpoint/2010/main" val="181505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n-US"/>
              <a:t>Click to edit Master title style</a:t>
            </a:r>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4" name="Content Placeholder 3"/>
          <p:cNvSpPr>
            <a:spLocks noGrp="1"/>
          </p:cNvSpPr>
          <p:nvPr>
            <p:ph sz="half" idx="2"/>
          </p:nvPr>
        </p:nvSpPr>
        <p:spPr>
          <a:xfrm>
            <a:off x="736456" y="2761381"/>
            <a:ext cx="4523137"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6" name="Content Placeholder 5"/>
          <p:cNvSpPr>
            <a:spLocks noGrp="1"/>
          </p:cNvSpPr>
          <p:nvPr>
            <p:ph sz="quarter" idx="4"/>
          </p:nvPr>
        </p:nvSpPr>
        <p:spPr>
          <a:xfrm>
            <a:off x="5412731" y="2761381"/>
            <a:ext cx="4545413"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4B3BD0-4B9B-4E66-8CCD-7564B90DBF93}" type="datetimeFigureOut">
              <a:rPr lang="en-NZ" smtClean="0"/>
              <a:t>30/04/2026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FE5CC72F-63F2-4F76-8029-5D009287D03B}" type="slidenum">
              <a:rPr lang="en-NZ" smtClean="0"/>
              <a:t>‹#›</a:t>
            </a:fld>
            <a:endParaRPr lang="en-NZ"/>
          </a:p>
        </p:txBody>
      </p:sp>
    </p:spTree>
    <p:extLst>
      <p:ext uri="{BB962C8B-B14F-4D97-AF65-F5344CB8AC3E}">
        <p14:creationId xmlns:p14="http://schemas.microsoft.com/office/powerpoint/2010/main" val="402806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4B3BD0-4B9B-4E66-8CCD-7564B90DBF93}" type="datetimeFigureOut">
              <a:rPr lang="en-NZ" smtClean="0"/>
              <a:t>30/04/2026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FE5CC72F-63F2-4F76-8029-5D009287D03B}" type="slidenum">
              <a:rPr lang="en-NZ" smtClean="0"/>
              <a:t>‹#›</a:t>
            </a:fld>
            <a:endParaRPr lang="en-NZ"/>
          </a:p>
        </p:txBody>
      </p:sp>
    </p:spTree>
    <p:extLst>
      <p:ext uri="{BB962C8B-B14F-4D97-AF65-F5344CB8AC3E}">
        <p14:creationId xmlns:p14="http://schemas.microsoft.com/office/powerpoint/2010/main" val="232272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4B3BD0-4B9B-4E66-8CCD-7564B90DBF93}" type="datetimeFigureOut">
              <a:rPr lang="en-NZ" smtClean="0"/>
              <a:t>30/04/2026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FE5CC72F-63F2-4F76-8029-5D009287D03B}" type="slidenum">
              <a:rPr lang="en-NZ" smtClean="0"/>
              <a:t>‹#›</a:t>
            </a:fld>
            <a:endParaRPr lang="en-NZ"/>
          </a:p>
        </p:txBody>
      </p:sp>
    </p:spTree>
    <p:extLst>
      <p:ext uri="{BB962C8B-B14F-4D97-AF65-F5344CB8AC3E}">
        <p14:creationId xmlns:p14="http://schemas.microsoft.com/office/powerpoint/2010/main" val="3381201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6C4B3BD0-4B9B-4E66-8CCD-7564B90DBF93}" type="datetimeFigureOut">
              <a:rPr lang="en-NZ" smtClean="0"/>
              <a:t>30/04/2026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E5CC72F-63F2-4F76-8029-5D009287D03B}" type="slidenum">
              <a:rPr lang="en-NZ" smtClean="0"/>
              <a:t>‹#›</a:t>
            </a:fld>
            <a:endParaRPr lang="en-NZ"/>
          </a:p>
        </p:txBody>
      </p:sp>
    </p:spTree>
    <p:extLst>
      <p:ext uri="{BB962C8B-B14F-4D97-AF65-F5344CB8AC3E}">
        <p14:creationId xmlns:p14="http://schemas.microsoft.com/office/powerpoint/2010/main" val="43139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US"/>
              <a:t>Click icon to add picture</a:t>
            </a:r>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6C4B3BD0-4B9B-4E66-8CCD-7564B90DBF93}" type="datetimeFigureOut">
              <a:rPr lang="en-NZ" smtClean="0"/>
              <a:t>30/04/2026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E5CC72F-63F2-4F76-8029-5D009287D03B}" type="slidenum">
              <a:rPr lang="en-NZ" smtClean="0"/>
              <a:t>‹#›</a:t>
            </a:fld>
            <a:endParaRPr lang="en-NZ"/>
          </a:p>
        </p:txBody>
      </p:sp>
    </p:spTree>
    <p:extLst>
      <p:ext uri="{BB962C8B-B14F-4D97-AF65-F5344CB8AC3E}">
        <p14:creationId xmlns:p14="http://schemas.microsoft.com/office/powerpoint/2010/main" val="2486904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6C4B3BD0-4B9B-4E66-8CCD-7564B90DBF93}" type="datetimeFigureOut">
              <a:rPr lang="en-NZ" smtClean="0"/>
              <a:t>30/04/2026</a:t>
            </a:fld>
            <a:endParaRPr lang="en-NZ"/>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FE5CC72F-63F2-4F76-8029-5D009287D03B}" type="slidenum">
              <a:rPr lang="en-NZ" smtClean="0"/>
              <a:t>‹#›</a:t>
            </a:fld>
            <a:endParaRPr lang="en-NZ"/>
          </a:p>
        </p:txBody>
      </p:sp>
    </p:spTree>
    <p:extLst>
      <p:ext uri="{BB962C8B-B14F-4D97-AF65-F5344CB8AC3E}">
        <p14:creationId xmlns:p14="http://schemas.microsoft.com/office/powerpoint/2010/main" val="7049226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sv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91372-DEDF-AAF2-38A6-DA88AFDED115}"/>
            </a:ext>
          </a:extLst>
        </p:cNvPr>
        <p:cNvGrpSpPr/>
        <p:nvPr/>
      </p:nvGrpSpPr>
      <p:grpSpPr>
        <a:xfrm>
          <a:off x="0" y="0"/>
          <a:ext cx="0" cy="0"/>
          <a:chOff x="0" y="0"/>
          <a:chExt cx="0" cy="0"/>
        </a:xfrm>
      </p:grpSpPr>
      <p:pic>
        <p:nvPicPr>
          <p:cNvPr id="9" name="Picture 8" descr="A person&amp;#39;s hand with a device attached to a finger&#10;&#10;AI-generated content may be incorrect.">
            <a:extLst>
              <a:ext uri="{FF2B5EF4-FFF2-40B4-BE49-F238E27FC236}">
                <a16:creationId xmlns:a16="http://schemas.microsoft.com/office/drawing/2014/main" id="{0FB0B2B3-7D34-2B57-E0FF-DC77F5B079AD}"/>
              </a:ext>
            </a:extLst>
          </p:cNvPr>
          <p:cNvPicPr>
            <a:picLocks noChangeAspect="1"/>
          </p:cNvPicPr>
          <p:nvPr/>
        </p:nvPicPr>
        <p:blipFill>
          <a:blip r:embed="rId3" cstate="print">
            <a:extLst>
              <a:ext uri="{28A0092B-C50C-407E-A947-70E740481C1C}">
                <a14:useLocalDpi xmlns:a14="http://schemas.microsoft.com/office/drawing/2010/main" val="0"/>
              </a:ext>
            </a:extLst>
          </a:blip>
          <a:srcRect t="8917"/>
          <a:stretch>
            <a:fillRect/>
          </a:stretch>
        </p:blipFill>
        <p:spPr>
          <a:xfrm>
            <a:off x="5356056" y="12412"/>
            <a:ext cx="5335758" cy="6534427"/>
          </a:xfrm>
          <a:prstGeom prst="rect">
            <a:avLst/>
          </a:prstGeom>
        </p:spPr>
      </p:pic>
      <p:grpSp>
        <p:nvGrpSpPr>
          <p:cNvPr id="24" name="Group 23">
            <a:extLst>
              <a:ext uri="{FF2B5EF4-FFF2-40B4-BE49-F238E27FC236}">
                <a16:creationId xmlns:a16="http://schemas.microsoft.com/office/drawing/2014/main" id="{0C9F6E23-FC3F-3474-0CF0-C29BB07FE5E3}"/>
              </a:ext>
            </a:extLst>
          </p:cNvPr>
          <p:cNvGrpSpPr>
            <a:grpSpLocks noGrp="1" noUngrp="1" noRot="1" noMove="1" noResize="1"/>
          </p:cNvGrpSpPr>
          <p:nvPr/>
        </p:nvGrpSpPr>
        <p:grpSpPr>
          <a:xfrm>
            <a:off x="0" y="6124304"/>
            <a:ext cx="1278739" cy="1429471"/>
            <a:chOff x="5346700" y="6141242"/>
            <a:chExt cx="1278739" cy="1429471"/>
          </a:xfrm>
        </p:grpSpPr>
        <p:sp>
          <p:nvSpPr>
            <p:cNvPr id="18" name="object 16">
              <a:extLst>
                <a:ext uri="{FF2B5EF4-FFF2-40B4-BE49-F238E27FC236}">
                  <a16:creationId xmlns:a16="http://schemas.microsoft.com/office/drawing/2014/main" id="{5014B236-D79A-C906-3A9E-B0B708386D74}"/>
                </a:ext>
              </a:extLst>
            </p:cNvPr>
            <p:cNvSpPr>
              <a:spLocks noGrp="1" noRot="1" noMove="1" noResize="1" noEditPoints="1" noAdjustHandles="1" noChangeArrowheads="1" noChangeShapeType="1"/>
            </p:cNvSpPr>
            <p:nvPr/>
          </p:nvSpPr>
          <p:spPr>
            <a:xfrm>
              <a:off x="5346700" y="6141242"/>
              <a:ext cx="1278739" cy="1429471"/>
            </a:xfrm>
            <a:custGeom>
              <a:avLst/>
              <a:gdLst/>
              <a:ahLst/>
              <a:cxnLst/>
              <a:rect l="l" t="t" r="r" b="b"/>
              <a:pathLst>
                <a:path w="2299970" h="1934845">
                  <a:moveTo>
                    <a:pt x="2299547" y="0"/>
                  </a:moveTo>
                  <a:lnTo>
                    <a:pt x="0" y="0"/>
                  </a:lnTo>
                  <a:lnTo>
                    <a:pt x="0" y="1934321"/>
                  </a:lnTo>
                  <a:lnTo>
                    <a:pt x="2299547" y="1934321"/>
                  </a:lnTo>
                  <a:lnTo>
                    <a:pt x="2299547" y="0"/>
                  </a:lnTo>
                  <a:close/>
                </a:path>
              </a:pathLst>
            </a:custGeom>
            <a:solidFill>
              <a:srgbClr val="F9BF80"/>
            </a:solidFill>
          </p:spPr>
          <p:txBody>
            <a:bodyPr wrap="square" lIns="0" tIns="0" rIns="0" bIns="0" rtlCol="0"/>
            <a:lstStyle/>
            <a:p>
              <a:endParaRPr/>
            </a:p>
          </p:txBody>
        </p:sp>
        <p:grpSp>
          <p:nvGrpSpPr>
            <p:cNvPr id="20" name="Group 19">
              <a:extLst>
                <a:ext uri="{FF2B5EF4-FFF2-40B4-BE49-F238E27FC236}">
                  <a16:creationId xmlns:a16="http://schemas.microsoft.com/office/drawing/2014/main" id="{4F5A4815-81EB-2A95-A987-3D02AC4C445A}"/>
                </a:ext>
              </a:extLst>
            </p:cNvPr>
            <p:cNvGrpSpPr>
              <a:grpSpLocks noGrp="1" noUngrp="1" noRot="1" noMove="1" noResize="1"/>
            </p:cNvGrpSpPr>
            <p:nvPr/>
          </p:nvGrpSpPr>
          <p:grpSpPr>
            <a:xfrm>
              <a:off x="5365247" y="6141242"/>
              <a:ext cx="1260192" cy="1356409"/>
              <a:chOff x="11575987" y="17389110"/>
              <a:chExt cx="2607277" cy="2806344"/>
            </a:xfrm>
          </p:grpSpPr>
          <p:pic>
            <p:nvPicPr>
              <p:cNvPr id="21" name="Picture 20" descr="Shape&#10;&#10;Description automatically generated with low confidence">
                <a:extLst>
                  <a:ext uri="{FF2B5EF4-FFF2-40B4-BE49-F238E27FC236}">
                    <a16:creationId xmlns:a16="http://schemas.microsoft.com/office/drawing/2014/main" id="{737F8D3D-8CB6-59A8-B185-81262F1EDAA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1575987" y="17389110"/>
                <a:ext cx="2607277" cy="2607277"/>
              </a:xfrm>
              <a:prstGeom prst="rect">
                <a:avLst/>
              </a:prstGeom>
            </p:spPr>
          </p:pic>
          <p:sp>
            <p:nvSpPr>
              <p:cNvPr id="22" name="TextBox 21">
                <a:extLst>
                  <a:ext uri="{FF2B5EF4-FFF2-40B4-BE49-F238E27FC236}">
                    <a16:creationId xmlns:a16="http://schemas.microsoft.com/office/drawing/2014/main" id="{1A617DE6-E3E1-1160-40C0-3BACEE6508ED}"/>
                  </a:ext>
                </a:extLst>
              </p:cNvPr>
              <p:cNvSpPr txBox="1">
                <a:spLocks noGrp="1" noRot="1" noMove="1" noResize="1" noEditPoints="1" noAdjustHandles="1" noChangeArrowheads="1" noChangeShapeType="1"/>
              </p:cNvSpPr>
              <p:nvPr/>
            </p:nvSpPr>
            <p:spPr>
              <a:xfrm>
                <a:off x="11814821" y="19654196"/>
                <a:ext cx="2129610" cy="541258"/>
              </a:xfrm>
              <a:prstGeom prst="rect">
                <a:avLst/>
              </a:prstGeom>
              <a:noFill/>
            </p:spPr>
            <p:txBody>
              <a:bodyPr wrap="square">
                <a:spAutoFit/>
              </a:bodyPr>
              <a:lstStyle/>
              <a:p>
                <a:pPr algn="ctr"/>
                <a:r>
                  <a:rPr lang="en-NZ" sz="1100" spc="-75">
                    <a:cs typeface="Arial"/>
                  </a:rPr>
                  <a:t>ibtec.aut.ac.nz</a:t>
                </a:r>
                <a:endParaRPr lang="en-NZ" sz="1100"/>
              </a:p>
            </p:txBody>
          </p:sp>
        </p:grpSp>
      </p:grpSp>
      <p:grpSp>
        <p:nvGrpSpPr>
          <p:cNvPr id="3" name="Group 2">
            <a:extLst>
              <a:ext uri="{FF2B5EF4-FFF2-40B4-BE49-F238E27FC236}">
                <a16:creationId xmlns:a16="http://schemas.microsoft.com/office/drawing/2014/main" id="{9DF6389D-1E47-F54B-F40A-2A133896F01C}"/>
              </a:ext>
            </a:extLst>
          </p:cNvPr>
          <p:cNvGrpSpPr/>
          <p:nvPr/>
        </p:nvGrpSpPr>
        <p:grpSpPr>
          <a:xfrm>
            <a:off x="5357573" y="6531376"/>
            <a:ext cx="5335324" cy="1015887"/>
            <a:chOff x="5357573" y="5900"/>
            <a:chExt cx="5335324" cy="1015887"/>
          </a:xfrm>
        </p:grpSpPr>
        <p:sp>
          <p:nvSpPr>
            <p:cNvPr id="7" name="bg object 16">
              <a:extLst>
                <a:ext uri="{FF2B5EF4-FFF2-40B4-BE49-F238E27FC236}">
                  <a16:creationId xmlns:a16="http://schemas.microsoft.com/office/drawing/2014/main" id="{C483777A-78D0-D82D-7636-B3A92CBB8F46}"/>
                </a:ext>
              </a:extLst>
            </p:cNvPr>
            <p:cNvSpPr>
              <a:spLocks/>
            </p:cNvSpPr>
            <p:nvPr/>
          </p:nvSpPr>
          <p:spPr>
            <a:xfrm>
              <a:off x="5357573" y="5900"/>
              <a:ext cx="5335324" cy="1015887"/>
            </a:xfrm>
            <a:custGeom>
              <a:avLst/>
              <a:gdLst/>
              <a:ahLst/>
              <a:cxnLst/>
              <a:rect l="l" t="t" r="r" b="b"/>
              <a:pathLst>
                <a:path w="14217015" h="3280410">
                  <a:moveTo>
                    <a:pt x="14217007" y="0"/>
                  </a:moveTo>
                  <a:lnTo>
                    <a:pt x="0" y="0"/>
                  </a:lnTo>
                  <a:lnTo>
                    <a:pt x="0" y="3280227"/>
                  </a:lnTo>
                  <a:lnTo>
                    <a:pt x="14217007" y="3280227"/>
                  </a:lnTo>
                  <a:lnTo>
                    <a:pt x="14217007" y="0"/>
                  </a:lnTo>
                  <a:close/>
                </a:path>
              </a:pathLst>
            </a:custGeom>
            <a:solidFill>
              <a:srgbClr val="E86336"/>
            </a:solidFill>
            <a:ln>
              <a:solidFill>
                <a:srgbClr val="E86336"/>
              </a:solidFill>
            </a:ln>
          </p:spPr>
          <p:txBody>
            <a:bodyPr wrap="square" lIns="0" tIns="0" rIns="0" bIns="0" rtlCol="0"/>
            <a:lstStyle/>
            <a:p>
              <a:endParaRPr/>
            </a:p>
          </p:txBody>
        </p:sp>
        <p:pic>
          <p:nvPicPr>
            <p:cNvPr id="8" name="Graphic 7">
              <a:extLst>
                <a:ext uri="{FF2B5EF4-FFF2-40B4-BE49-F238E27FC236}">
                  <a16:creationId xmlns:a16="http://schemas.microsoft.com/office/drawing/2014/main" id="{98D5CA52-2696-D5C5-1318-F089E355AE3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4305" y="189980"/>
              <a:ext cx="3004048" cy="587458"/>
            </a:xfrm>
            <a:prstGeom prst="rect">
              <a:avLst/>
            </a:prstGeom>
          </p:spPr>
        </p:pic>
        <p:sp>
          <p:nvSpPr>
            <p:cNvPr id="13" name="object 10">
              <a:extLst>
                <a:ext uri="{FF2B5EF4-FFF2-40B4-BE49-F238E27FC236}">
                  <a16:creationId xmlns:a16="http://schemas.microsoft.com/office/drawing/2014/main" id="{89819CC4-1432-BA4C-EEBD-41C474ABE58C}"/>
                </a:ext>
              </a:extLst>
            </p:cNvPr>
            <p:cNvSpPr txBox="1">
              <a:spLocks/>
            </p:cNvSpPr>
            <p:nvPr/>
          </p:nvSpPr>
          <p:spPr>
            <a:xfrm>
              <a:off x="6305127" y="661065"/>
              <a:ext cx="2539587" cy="192105"/>
            </a:xfrm>
            <a:prstGeom prst="rect">
              <a:avLst/>
            </a:prstGeom>
            <a:noFill/>
          </p:spPr>
          <p:txBody>
            <a:bodyPr vert="horz" wrap="square" lIns="0" tIns="11431" rIns="0" bIns="0" rtlCol="0">
              <a:spAutoFit/>
            </a:bodyPr>
            <a:lstStyle/>
            <a:p>
              <a:pPr marL="12700" marR="5080" indent="-635">
                <a:lnSpc>
                  <a:spcPct val="101499"/>
                </a:lnSpc>
                <a:spcBef>
                  <a:spcPts val="91"/>
                </a:spcBef>
              </a:pPr>
              <a:r>
                <a:rPr lang="en-NZ" sz="1200" dirty="0">
                  <a:ln w="0"/>
                  <a:solidFill>
                    <a:schemeClr val="bg2"/>
                  </a:solidFill>
                  <a:effectLst>
                    <a:outerShdw blurRad="38100" dist="19050" dir="2700000" algn="tl" rotWithShape="0">
                      <a:schemeClr val="dk1">
                        <a:alpha val="40000"/>
                      </a:schemeClr>
                    </a:outerShdw>
                  </a:effectLst>
                  <a:cs typeface="Arial"/>
                </a:rPr>
                <a:t>Bringing health technology to life</a:t>
              </a:r>
              <a:endParaRPr sz="1200" dirty="0">
                <a:ln w="0"/>
                <a:solidFill>
                  <a:schemeClr val="bg2"/>
                </a:solidFill>
                <a:effectLst>
                  <a:outerShdw blurRad="38100" dist="19050" dir="2700000" algn="tl" rotWithShape="0">
                    <a:schemeClr val="dk1">
                      <a:alpha val="40000"/>
                    </a:schemeClr>
                  </a:outerShdw>
                </a:effectLst>
                <a:cs typeface="Arial"/>
              </a:endParaRPr>
            </a:p>
          </p:txBody>
        </p:sp>
        <p:pic>
          <p:nvPicPr>
            <p:cNvPr id="5" name="Picture 4" descr="Text&#10;&#10;Description automatically generated">
              <a:extLst>
                <a:ext uri="{FF2B5EF4-FFF2-40B4-BE49-F238E27FC236}">
                  <a16:creationId xmlns:a16="http://schemas.microsoft.com/office/drawing/2014/main" id="{4BBDDFAF-691E-9A96-F007-316AB3A3E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8495" y="211598"/>
              <a:ext cx="836716" cy="593412"/>
            </a:xfrm>
            <a:prstGeom prst="rect">
              <a:avLst/>
            </a:prstGeom>
            <a:solidFill>
              <a:srgbClr val="E86336"/>
            </a:solidFill>
            <a:ln>
              <a:solidFill>
                <a:srgbClr val="E86336"/>
              </a:solidFill>
            </a:ln>
          </p:spPr>
        </p:pic>
      </p:grpSp>
      <p:grpSp>
        <p:nvGrpSpPr>
          <p:cNvPr id="4" name="Group 3">
            <a:extLst>
              <a:ext uri="{FF2B5EF4-FFF2-40B4-BE49-F238E27FC236}">
                <a16:creationId xmlns:a16="http://schemas.microsoft.com/office/drawing/2014/main" id="{018E4069-8405-D643-8A64-79F481D3AEEC}"/>
              </a:ext>
            </a:extLst>
          </p:cNvPr>
          <p:cNvGrpSpPr/>
          <p:nvPr/>
        </p:nvGrpSpPr>
        <p:grpSpPr>
          <a:xfrm>
            <a:off x="10582" y="5900"/>
            <a:ext cx="5335324" cy="1015887"/>
            <a:chOff x="10582" y="5900"/>
            <a:chExt cx="5335324" cy="1015887"/>
          </a:xfrm>
        </p:grpSpPr>
        <p:sp>
          <p:nvSpPr>
            <p:cNvPr id="12" name="bg object 16">
              <a:extLst>
                <a:ext uri="{FF2B5EF4-FFF2-40B4-BE49-F238E27FC236}">
                  <a16:creationId xmlns:a16="http://schemas.microsoft.com/office/drawing/2014/main" id="{3F596D12-B04E-44C3-6839-9DC5F29B2269}"/>
                </a:ext>
              </a:extLst>
            </p:cNvPr>
            <p:cNvSpPr>
              <a:spLocks/>
            </p:cNvSpPr>
            <p:nvPr/>
          </p:nvSpPr>
          <p:spPr>
            <a:xfrm>
              <a:off x="10582" y="5900"/>
              <a:ext cx="5335324" cy="1015887"/>
            </a:xfrm>
            <a:custGeom>
              <a:avLst/>
              <a:gdLst/>
              <a:ahLst/>
              <a:cxnLst/>
              <a:rect l="l" t="t" r="r" b="b"/>
              <a:pathLst>
                <a:path w="14217015" h="3280410">
                  <a:moveTo>
                    <a:pt x="14217007" y="0"/>
                  </a:moveTo>
                  <a:lnTo>
                    <a:pt x="0" y="0"/>
                  </a:lnTo>
                  <a:lnTo>
                    <a:pt x="0" y="3280227"/>
                  </a:lnTo>
                  <a:lnTo>
                    <a:pt x="14217007" y="3280227"/>
                  </a:lnTo>
                  <a:lnTo>
                    <a:pt x="14217007" y="0"/>
                  </a:lnTo>
                  <a:close/>
                </a:path>
              </a:pathLst>
            </a:custGeom>
            <a:solidFill>
              <a:srgbClr val="E86336"/>
            </a:solidFill>
            <a:ln>
              <a:solidFill>
                <a:srgbClr val="E86336"/>
              </a:solidFill>
            </a:ln>
          </p:spPr>
          <p:txBody>
            <a:bodyPr wrap="square" lIns="0" tIns="0" rIns="0" bIns="0" rtlCol="0"/>
            <a:lstStyle/>
            <a:p>
              <a:endParaRPr/>
            </a:p>
          </p:txBody>
        </p:sp>
        <p:pic>
          <p:nvPicPr>
            <p:cNvPr id="14" name="Graphic 13">
              <a:extLst>
                <a:ext uri="{FF2B5EF4-FFF2-40B4-BE49-F238E27FC236}">
                  <a16:creationId xmlns:a16="http://schemas.microsoft.com/office/drawing/2014/main" id="{9FB2C310-29B7-4F12-56F2-FF4F4D78B79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7314" y="189980"/>
              <a:ext cx="3004048" cy="587458"/>
            </a:xfrm>
            <a:prstGeom prst="rect">
              <a:avLst/>
            </a:prstGeom>
          </p:spPr>
        </p:pic>
        <p:sp>
          <p:nvSpPr>
            <p:cNvPr id="15" name="object 10">
              <a:extLst>
                <a:ext uri="{FF2B5EF4-FFF2-40B4-BE49-F238E27FC236}">
                  <a16:creationId xmlns:a16="http://schemas.microsoft.com/office/drawing/2014/main" id="{DC71012B-C9D6-9F48-0F08-BA31DD3B96E1}"/>
                </a:ext>
              </a:extLst>
            </p:cNvPr>
            <p:cNvSpPr txBox="1">
              <a:spLocks/>
            </p:cNvSpPr>
            <p:nvPr/>
          </p:nvSpPr>
          <p:spPr>
            <a:xfrm>
              <a:off x="958136" y="661065"/>
              <a:ext cx="2539587" cy="192105"/>
            </a:xfrm>
            <a:prstGeom prst="rect">
              <a:avLst/>
            </a:prstGeom>
            <a:noFill/>
          </p:spPr>
          <p:txBody>
            <a:bodyPr vert="horz" wrap="square" lIns="0" tIns="11431" rIns="0" bIns="0" rtlCol="0">
              <a:spAutoFit/>
            </a:bodyPr>
            <a:lstStyle/>
            <a:p>
              <a:pPr marL="12700" marR="5080" indent="-635">
                <a:lnSpc>
                  <a:spcPct val="101499"/>
                </a:lnSpc>
                <a:spcBef>
                  <a:spcPts val="91"/>
                </a:spcBef>
              </a:pPr>
              <a:r>
                <a:rPr lang="en-NZ" sz="1200" dirty="0">
                  <a:ln w="0"/>
                  <a:solidFill>
                    <a:schemeClr val="bg2"/>
                  </a:solidFill>
                  <a:effectLst>
                    <a:outerShdw blurRad="38100" dist="19050" dir="2700000" algn="tl" rotWithShape="0">
                      <a:schemeClr val="dk1">
                        <a:alpha val="40000"/>
                      </a:schemeClr>
                    </a:outerShdw>
                  </a:effectLst>
                  <a:cs typeface="Arial"/>
                </a:rPr>
                <a:t>Bringing health technology to life</a:t>
              </a:r>
              <a:endParaRPr sz="1200" dirty="0">
                <a:ln w="0"/>
                <a:solidFill>
                  <a:schemeClr val="bg2"/>
                </a:solidFill>
                <a:effectLst>
                  <a:outerShdw blurRad="38100" dist="19050" dir="2700000" algn="tl" rotWithShape="0">
                    <a:schemeClr val="dk1">
                      <a:alpha val="40000"/>
                    </a:schemeClr>
                  </a:outerShdw>
                </a:effectLst>
                <a:cs typeface="Arial"/>
              </a:endParaRPr>
            </a:p>
          </p:txBody>
        </p:sp>
        <p:pic>
          <p:nvPicPr>
            <p:cNvPr id="17" name="Picture 16" descr="Text&#10;&#10;Description automatically generated">
              <a:extLst>
                <a:ext uri="{FF2B5EF4-FFF2-40B4-BE49-F238E27FC236}">
                  <a16:creationId xmlns:a16="http://schemas.microsoft.com/office/drawing/2014/main" id="{5506E126-9606-813A-59B8-D02DDA493D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1504" y="211598"/>
              <a:ext cx="836716" cy="593412"/>
            </a:xfrm>
            <a:prstGeom prst="rect">
              <a:avLst/>
            </a:prstGeom>
          </p:spPr>
        </p:pic>
      </p:grpSp>
      <p:sp>
        <p:nvSpPr>
          <p:cNvPr id="33" name="object 10">
            <a:extLst>
              <a:ext uri="{FF2B5EF4-FFF2-40B4-BE49-F238E27FC236}">
                <a16:creationId xmlns:a16="http://schemas.microsoft.com/office/drawing/2014/main" id="{097234AC-37CA-E2AF-1900-3F08B8B0B7E8}"/>
              </a:ext>
            </a:extLst>
          </p:cNvPr>
          <p:cNvSpPr txBox="1"/>
          <p:nvPr/>
        </p:nvSpPr>
        <p:spPr>
          <a:xfrm>
            <a:off x="8105110" y="5035550"/>
            <a:ext cx="2445061" cy="1379451"/>
          </a:xfrm>
          <a:prstGeom prst="rect">
            <a:avLst/>
          </a:prstGeom>
          <a:solidFill>
            <a:schemeClr val="accent2">
              <a:lumMod val="60000"/>
              <a:lumOff val="40000"/>
            </a:schemeClr>
          </a:solidFill>
        </p:spPr>
        <p:txBody>
          <a:bodyPr vert="horz" wrap="square" lIns="0" tIns="11431" rIns="0" bIns="0" rtlCol="0" anchor="ctr">
            <a:noAutofit/>
          </a:bodyPr>
          <a:lstStyle/>
          <a:p>
            <a:pPr marL="12700" marR="5080" indent="-635" algn="ctr">
              <a:lnSpc>
                <a:spcPct val="101499"/>
              </a:lnSpc>
              <a:spcBef>
                <a:spcPts val="91"/>
              </a:spcBef>
              <a:spcAft>
                <a:spcPts val="600"/>
              </a:spcAft>
            </a:pPr>
            <a:r>
              <a:rPr lang="en-NZ" sz="1600" b="1" spc="-10" dirty="0">
                <a:solidFill>
                  <a:srgbClr val="E86336"/>
                </a:solidFill>
                <a:cs typeface="Arial"/>
              </a:rPr>
              <a:t>“Blood pressure </a:t>
            </a:r>
            <a:r>
              <a:rPr lang="en-NZ" sz="1600" b="1" spc="-10" dirty="0">
                <a:cs typeface="Arial"/>
              </a:rPr>
              <a:t>measurements are most unreliable for the sickest </a:t>
            </a:r>
            <a:r>
              <a:rPr lang="en-NZ" sz="1600" b="1" spc="-10" dirty="0">
                <a:solidFill>
                  <a:srgbClr val="E86336"/>
                </a:solidFill>
                <a:cs typeface="Arial"/>
              </a:rPr>
              <a:t>patients” - Paramedic</a:t>
            </a:r>
            <a:endParaRPr lang="en-NZ" sz="800" b="1" spc="-10" baseline="30000" dirty="0">
              <a:solidFill>
                <a:srgbClr val="E86336"/>
              </a:solidFill>
              <a:cs typeface="Arial"/>
            </a:endParaRPr>
          </a:p>
        </p:txBody>
      </p:sp>
      <p:sp>
        <p:nvSpPr>
          <p:cNvPr id="2" name="Rectangle 1">
            <a:extLst>
              <a:ext uri="{FF2B5EF4-FFF2-40B4-BE49-F238E27FC236}">
                <a16:creationId xmlns:a16="http://schemas.microsoft.com/office/drawing/2014/main" id="{E2CDF93A-C124-D346-0011-54373CC67B38}"/>
              </a:ext>
            </a:extLst>
          </p:cNvPr>
          <p:cNvSpPr/>
          <p:nvPr/>
        </p:nvSpPr>
        <p:spPr>
          <a:xfrm>
            <a:off x="1231946" y="6121404"/>
            <a:ext cx="4113960" cy="1429472"/>
          </a:xfrm>
          <a:prstGeom prst="rect">
            <a:avLst/>
          </a:prstGeom>
          <a:solidFill>
            <a:srgbClr val="F9BF80">
              <a:alpha val="69804"/>
            </a:srgbClr>
          </a:solidFill>
        </p:spPr>
        <p:txBody>
          <a:bodyPr wrap="square" lIns="0" tIns="0" rIns="0" bIns="0" rtlCol="0"/>
          <a:lstStyle/>
          <a:p>
            <a:endParaRPr lang="en-NZ">
              <a:solidFill>
                <a:schemeClr val="tx1"/>
              </a:solidFill>
            </a:endParaRPr>
          </a:p>
        </p:txBody>
      </p:sp>
      <p:sp>
        <p:nvSpPr>
          <p:cNvPr id="41" name="object 3">
            <a:extLst>
              <a:ext uri="{FF2B5EF4-FFF2-40B4-BE49-F238E27FC236}">
                <a16:creationId xmlns:a16="http://schemas.microsoft.com/office/drawing/2014/main" id="{4CFABC34-ECC0-55F5-A586-57D9AFCCFD58}"/>
              </a:ext>
            </a:extLst>
          </p:cNvPr>
          <p:cNvSpPr/>
          <p:nvPr/>
        </p:nvSpPr>
        <p:spPr>
          <a:xfrm>
            <a:off x="0" y="5316889"/>
            <a:ext cx="255430" cy="207429"/>
          </a:xfrm>
          <a:custGeom>
            <a:avLst/>
            <a:gdLst/>
            <a:ahLst/>
            <a:cxnLst/>
            <a:rect l="l" t="t" r="r" b="b"/>
            <a:pathLst>
              <a:path w="2299970" h="1934845">
                <a:moveTo>
                  <a:pt x="2299547" y="0"/>
                </a:moveTo>
                <a:lnTo>
                  <a:pt x="0" y="0"/>
                </a:lnTo>
                <a:lnTo>
                  <a:pt x="0" y="1934321"/>
                </a:lnTo>
                <a:lnTo>
                  <a:pt x="2299547" y="1934321"/>
                </a:lnTo>
                <a:lnTo>
                  <a:pt x="2299547" y="0"/>
                </a:lnTo>
                <a:close/>
              </a:path>
            </a:pathLst>
          </a:custGeom>
          <a:solidFill>
            <a:srgbClr val="E86336"/>
          </a:solidFill>
        </p:spPr>
        <p:txBody>
          <a:bodyPr wrap="square" lIns="0" tIns="0" rIns="0" bIns="0" rtlCol="0"/>
          <a:lstStyle/>
          <a:p>
            <a:endParaRPr/>
          </a:p>
        </p:txBody>
      </p:sp>
      <p:sp>
        <p:nvSpPr>
          <p:cNvPr id="43" name="TextBox 42">
            <a:extLst>
              <a:ext uri="{FF2B5EF4-FFF2-40B4-BE49-F238E27FC236}">
                <a16:creationId xmlns:a16="http://schemas.microsoft.com/office/drawing/2014/main" id="{E7A3D2DC-E03B-A1D3-48AD-FA4D17BE732A}"/>
              </a:ext>
            </a:extLst>
          </p:cNvPr>
          <p:cNvSpPr txBox="1"/>
          <p:nvPr/>
        </p:nvSpPr>
        <p:spPr>
          <a:xfrm>
            <a:off x="1412723" y="6231621"/>
            <a:ext cx="3735497" cy="1123384"/>
          </a:xfrm>
          <a:prstGeom prst="rect">
            <a:avLst/>
          </a:prstGeom>
          <a:noFill/>
        </p:spPr>
        <p:txBody>
          <a:bodyPr wrap="square">
            <a:spAutoFit/>
          </a:bodyPr>
          <a:lstStyle/>
          <a:p>
            <a:pPr algn="l"/>
            <a:r>
              <a:rPr lang="en-NZ" sz="1200" b="0" i="0" u="none" strike="noStrike" baseline="0" dirty="0">
                <a:latin typeface="HeliaCore-Medium"/>
              </a:rPr>
              <a:t>COLLABORATION OPPORTUNITIES</a:t>
            </a:r>
          </a:p>
          <a:p>
            <a:pPr algn="l"/>
            <a:r>
              <a:rPr lang="en-NZ" sz="1100" b="0" i="0" u="none" strike="noStrike" baseline="0" dirty="0">
                <a:latin typeface="HeliaCore-Book"/>
              </a:rPr>
              <a:t>We are actively seeking collaboration with healthcare providers, research institutions, and industry partners to accelerate clinical validation and real-world deployment. If</a:t>
            </a:r>
          </a:p>
          <a:p>
            <a:pPr algn="l"/>
            <a:r>
              <a:rPr lang="en-NZ" sz="1100" b="0" i="0" u="none" strike="noStrike" baseline="0" dirty="0">
                <a:latin typeface="HeliaCore-Book"/>
              </a:rPr>
              <a:t>you are interested in advancing cardiovascular</a:t>
            </a:r>
          </a:p>
          <a:p>
            <a:pPr algn="l"/>
            <a:r>
              <a:rPr lang="en-NZ" sz="1100" b="0" i="0" u="none" strike="noStrike" baseline="0" dirty="0">
                <a:latin typeface="HeliaCore-Book"/>
              </a:rPr>
              <a:t>monitoring, we welcome the opportunity to connect.</a:t>
            </a:r>
            <a:endParaRPr lang="en-NZ" sz="1100" dirty="0"/>
          </a:p>
        </p:txBody>
      </p:sp>
      <p:sp>
        <p:nvSpPr>
          <p:cNvPr id="45" name="object 16">
            <a:extLst>
              <a:ext uri="{FF2B5EF4-FFF2-40B4-BE49-F238E27FC236}">
                <a16:creationId xmlns:a16="http://schemas.microsoft.com/office/drawing/2014/main" id="{AFD95F05-57D1-3B23-9C1E-990D4164B233}"/>
              </a:ext>
            </a:extLst>
          </p:cNvPr>
          <p:cNvSpPr/>
          <p:nvPr/>
        </p:nvSpPr>
        <p:spPr>
          <a:xfrm>
            <a:off x="2448982" y="3586145"/>
            <a:ext cx="2886775" cy="369332"/>
          </a:xfrm>
          <a:custGeom>
            <a:avLst/>
            <a:gdLst/>
            <a:ahLst/>
            <a:cxnLst/>
            <a:rect l="l" t="t" r="r" b="b"/>
            <a:pathLst>
              <a:path w="2299970" h="1934845">
                <a:moveTo>
                  <a:pt x="2299547" y="0"/>
                </a:moveTo>
                <a:lnTo>
                  <a:pt x="0" y="0"/>
                </a:lnTo>
                <a:lnTo>
                  <a:pt x="0" y="1934321"/>
                </a:lnTo>
                <a:lnTo>
                  <a:pt x="2299547" y="1934321"/>
                </a:lnTo>
                <a:lnTo>
                  <a:pt x="2299547" y="0"/>
                </a:lnTo>
                <a:close/>
              </a:path>
            </a:pathLst>
          </a:custGeom>
          <a:solidFill>
            <a:srgbClr val="F9BF80"/>
          </a:solidFill>
        </p:spPr>
        <p:txBody>
          <a:bodyPr wrap="square" lIns="72000" tIns="72000" rIns="72000" bIns="72000" rtlCol="0"/>
          <a:lstStyle/>
          <a:p>
            <a:r>
              <a:rPr lang="en-NZ" sz="800" b="1" spc="-10" dirty="0">
                <a:cs typeface="Arial"/>
                <a:sym typeface="Wingdings" panose="05000000000000000000" pitchFamily="2" charset="2"/>
              </a:rPr>
              <a:t> V</a:t>
            </a:r>
            <a:r>
              <a:rPr lang="en-NZ" sz="800" b="1" spc="-10" dirty="0">
                <a:cs typeface="Arial"/>
              </a:rPr>
              <a:t>irtual twin of patient mechanics.</a:t>
            </a:r>
          </a:p>
          <a:p>
            <a:r>
              <a:rPr lang="en-NZ" sz="800" b="1" spc="-10" dirty="0">
                <a:cs typeface="Arial"/>
                <a:sym typeface="Wingdings" panose="05000000000000000000" pitchFamily="2" charset="2"/>
              </a:rPr>
              <a:t> </a:t>
            </a:r>
            <a:r>
              <a:rPr lang="en-NZ" sz="800" b="1" spc="-10" dirty="0">
                <a:cs typeface="Arial"/>
              </a:rPr>
              <a:t>Continuously estimated blood pressure</a:t>
            </a:r>
          </a:p>
        </p:txBody>
      </p:sp>
      <p:sp>
        <p:nvSpPr>
          <p:cNvPr id="46" name="object 53">
            <a:extLst>
              <a:ext uri="{FF2B5EF4-FFF2-40B4-BE49-F238E27FC236}">
                <a16:creationId xmlns:a16="http://schemas.microsoft.com/office/drawing/2014/main" id="{89289B87-8CBB-DAF1-505E-6E3D003693BE}"/>
              </a:ext>
            </a:extLst>
          </p:cNvPr>
          <p:cNvSpPr txBox="1"/>
          <p:nvPr/>
        </p:nvSpPr>
        <p:spPr>
          <a:xfrm>
            <a:off x="324074" y="5316889"/>
            <a:ext cx="3955605" cy="674676"/>
          </a:xfrm>
          <a:prstGeom prst="rect">
            <a:avLst/>
          </a:prstGeom>
        </p:spPr>
        <p:txBody>
          <a:bodyPr vert="horz" wrap="square" lIns="0" tIns="12066" rIns="0" bIns="0" numCol="2" rtlCol="0">
            <a:normAutofit/>
          </a:bodyPr>
          <a:lstStyle/>
          <a:p>
            <a:pPr>
              <a:spcBef>
                <a:spcPts val="100"/>
              </a:spcBef>
              <a:spcAft>
                <a:spcPts val="100"/>
              </a:spcAft>
            </a:pPr>
            <a:r>
              <a:rPr lang="en-NZ" sz="700" b="1" dirty="0"/>
              <a:t>References:</a:t>
            </a:r>
          </a:p>
          <a:p>
            <a:pPr marL="108000" indent="-108000">
              <a:buAutoNum type="arabicPeriod"/>
            </a:pPr>
            <a:r>
              <a:rPr lang="en-NZ" sz="800" dirty="0"/>
              <a:t>Sheikh, A. B. </a:t>
            </a:r>
            <a:r>
              <a:rPr lang="en-NZ" sz="800" i="1" dirty="0"/>
              <a:t>et al.</a:t>
            </a:r>
            <a:r>
              <a:rPr lang="en-NZ" sz="800" dirty="0"/>
              <a:t> Blood Pressure Variability in Clinical Practice: Past, Present and the Future. </a:t>
            </a:r>
            <a:r>
              <a:rPr lang="en-NZ" sz="800" i="1" dirty="0"/>
              <a:t>Journal of the American Heart Association</a:t>
            </a:r>
            <a:r>
              <a:rPr lang="en-NZ" sz="800" dirty="0"/>
              <a:t> </a:t>
            </a:r>
            <a:r>
              <a:rPr lang="en-NZ" sz="800" b="1" dirty="0"/>
              <a:t>12</a:t>
            </a:r>
            <a:r>
              <a:rPr lang="en-NZ" sz="800" dirty="0"/>
              <a:t>, e029297 (2023).</a:t>
            </a:r>
          </a:p>
          <a:p>
            <a:pPr marL="108000" indent="-108000">
              <a:buAutoNum type="arabicPeriod"/>
            </a:pPr>
            <a:r>
              <a:rPr lang="en-NZ" sz="800" dirty="0"/>
              <a:t>Zheng, Z. </a:t>
            </a:r>
            <a:r>
              <a:rPr lang="en-NZ" sz="800" i="1" dirty="0"/>
              <a:t>et al.</a:t>
            </a:r>
            <a:r>
              <a:rPr lang="en-NZ" sz="800" dirty="0"/>
              <a:t> Advances in principles and technologies of non-mechanical blood pressure monitoring. </a:t>
            </a:r>
            <a:r>
              <a:rPr lang="en-NZ" sz="800" i="1" dirty="0" err="1"/>
              <a:t>npj</a:t>
            </a:r>
            <a:r>
              <a:rPr lang="en-NZ" sz="800" i="1" dirty="0"/>
              <a:t> Cardiovasc Health</a:t>
            </a:r>
            <a:r>
              <a:rPr lang="en-NZ" sz="800" dirty="0"/>
              <a:t> </a:t>
            </a:r>
            <a:r>
              <a:rPr lang="en-NZ" sz="800" b="1" dirty="0"/>
              <a:t>3</a:t>
            </a:r>
            <a:r>
              <a:rPr lang="en-NZ" sz="800" dirty="0"/>
              <a:t>, 7 (2026).</a:t>
            </a:r>
            <a:endParaRPr lang="en-NZ" sz="700" b="1" dirty="0"/>
          </a:p>
          <a:p>
            <a:pPr>
              <a:spcBef>
                <a:spcPts val="100"/>
              </a:spcBef>
              <a:spcAft>
                <a:spcPts val="100"/>
              </a:spcAft>
            </a:pPr>
            <a:r>
              <a:rPr lang="en-NZ" sz="700" b="1" dirty="0"/>
              <a:t>Patent: </a:t>
            </a:r>
            <a:r>
              <a:rPr lang="en-NZ" sz="700" dirty="0"/>
              <a:t>AU 2026901401 (Filed)</a:t>
            </a:r>
          </a:p>
        </p:txBody>
      </p:sp>
      <p:sp>
        <p:nvSpPr>
          <p:cNvPr id="51" name="TextBox 50">
            <a:extLst>
              <a:ext uri="{FF2B5EF4-FFF2-40B4-BE49-F238E27FC236}">
                <a16:creationId xmlns:a16="http://schemas.microsoft.com/office/drawing/2014/main" id="{197D7BA4-EFFA-AB17-823A-D103C28AEB89}"/>
              </a:ext>
            </a:extLst>
          </p:cNvPr>
          <p:cNvSpPr txBox="1"/>
          <p:nvPr/>
        </p:nvSpPr>
        <p:spPr>
          <a:xfrm>
            <a:off x="2374456" y="2233506"/>
            <a:ext cx="2902393" cy="1384995"/>
          </a:xfrm>
          <a:prstGeom prst="rect">
            <a:avLst/>
          </a:prstGeom>
          <a:noFill/>
        </p:spPr>
        <p:txBody>
          <a:bodyPr wrap="square">
            <a:spAutoFit/>
          </a:bodyPr>
          <a:lstStyle/>
          <a:p>
            <a:pPr algn="just"/>
            <a:r>
              <a:rPr lang="en-NZ" sz="1200" b="1" i="0" u="none" strike="noStrike" baseline="0" dirty="0">
                <a:latin typeface="HeliaCore-Medium"/>
              </a:rPr>
              <a:t>NextBP technology </a:t>
            </a:r>
            <a:r>
              <a:rPr lang="en-NZ" sz="1200" b="0" i="0" u="none" strike="noStrike" baseline="0" dirty="0">
                <a:latin typeface="HeliaCore-Medium"/>
              </a:rPr>
              <a:t>measures BP usin</a:t>
            </a:r>
            <a:r>
              <a:rPr lang="en-NZ" sz="1200" dirty="0">
                <a:latin typeface="HeliaCore-Medium"/>
              </a:rPr>
              <a:t>g physics to rapidly (within 15 seconds) build a “virtual twin” of soft tissue mechanics.  This opens the way to continuously estimate BP more accurately, especially for unusual, rapidly changing physiology, and irregular heart rhythms.</a:t>
            </a:r>
            <a:endParaRPr lang="en-NZ" sz="1200" dirty="0"/>
          </a:p>
        </p:txBody>
      </p:sp>
      <p:sp>
        <p:nvSpPr>
          <p:cNvPr id="6" name="object 16">
            <a:extLst>
              <a:ext uri="{FF2B5EF4-FFF2-40B4-BE49-F238E27FC236}">
                <a16:creationId xmlns:a16="http://schemas.microsoft.com/office/drawing/2014/main" id="{C970948D-067A-DE36-0CDA-B6ECEAB4A3FA}"/>
              </a:ext>
            </a:extLst>
          </p:cNvPr>
          <p:cNvSpPr/>
          <p:nvPr/>
        </p:nvSpPr>
        <p:spPr>
          <a:xfrm>
            <a:off x="5962000" y="234692"/>
            <a:ext cx="4730647" cy="471977"/>
          </a:xfrm>
          <a:custGeom>
            <a:avLst/>
            <a:gdLst/>
            <a:ahLst/>
            <a:cxnLst/>
            <a:rect l="l" t="t" r="r" b="b"/>
            <a:pathLst>
              <a:path w="2299970" h="1934845">
                <a:moveTo>
                  <a:pt x="2299547" y="0"/>
                </a:moveTo>
                <a:lnTo>
                  <a:pt x="0" y="0"/>
                </a:lnTo>
                <a:lnTo>
                  <a:pt x="0" y="1934321"/>
                </a:lnTo>
                <a:lnTo>
                  <a:pt x="2299547" y="1934321"/>
                </a:lnTo>
                <a:lnTo>
                  <a:pt x="2299547" y="0"/>
                </a:lnTo>
                <a:close/>
              </a:path>
            </a:pathLst>
          </a:custGeom>
          <a:solidFill>
            <a:srgbClr val="E86336"/>
          </a:solidFill>
        </p:spPr>
        <p:txBody>
          <a:bodyPr wrap="square" lIns="72000" tIns="72000" rIns="72000" bIns="72000" rtlCol="0" anchor="ctr"/>
          <a:lstStyle/>
          <a:p>
            <a:pPr algn="r"/>
            <a:r>
              <a:rPr lang="en-NZ" b="1" spc="-10" dirty="0">
                <a:solidFill>
                  <a:schemeClr val="bg1"/>
                </a:solidFill>
                <a:latin typeface="HeliaCore-Medium"/>
                <a:cs typeface="Arial"/>
              </a:rPr>
              <a:t>NextBP: A new way to measure blood pressure</a:t>
            </a:r>
          </a:p>
        </p:txBody>
      </p:sp>
      <p:sp>
        <p:nvSpPr>
          <p:cNvPr id="19" name="TextBox 18">
            <a:extLst>
              <a:ext uri="{FF2B5EF4-FFF2-40B4-BE49-F238E27FC236}">
                <a16:creationId xmlns:a16="http://schemas.microsoft.com/office/drawing/2014/main" id="{6B23D2B1-6C54-9DF3-5EF9-187B3551FF30}"/>
              </a:ext>
            </a:extLst>
          </p:cNvPr>
          <p:cNvSpPr txBox="1"/>
          <p:nvPr/>
        </p:nvSpPr>
        <p:spPr>
          <a:xfrm>
            <a:off x="236684" y="5895361"/>
            <a:ext cx="5109221" cy="184666"/>
          </a:xfrm>
          <a:prstGeom prst="rect">
            <a:avLst/>
          </a:prstGeom>
          <a:noFill/>
        </p:spPr>
        <p:txBody>
          <a:bodyPr wrap="square">
            <a:spAutoFit/>
          </a:bodyPr>
          <a:lstStyle/>
          <a:p>
            <a:pPr>
              <a:spcBef>
                <a:spcPts val="100"/>
              </a:spcBef>
              <a:spcAft>
                <a:spcPts val="100"/>
              </a:spcAft>
            </a:pPr>
            <a:r>
              <a:rPr lang="en-NZ" sz="600" dirty="0">
                <a:cs typeface="Arial"/>
              </a:rPr>
              <a:t>This research has been supported by the New Zealand Ministry of Business Innovation and Employment and the </a:t>
            </a:r>
            <a:r>
              <a:rPr lang="en-NZ" sz="600" dirty="0" err="1">
                <a:cs typeface="Arial"/>
              </a:rPr>
              <a:t>KiwiNet</a:t>
            </a:r>
            <a:r>
              <a:rPr lang="en-NZ" sz="600" dirty="0">
                <a:cs typeface="Arial"/>
              </a:rPr>
              <a:t> </a:t>
            </a:r>
            <a:r>
              <a:rPr lang="en-NZ" sz="600" dirty="0" err="1">
                <a:cs typeface="Arial"/>
              </a:rPr>
              <a:t>PreSeed</a:t>
            </a:r>
            <a:r>
              <a:rPr lang="en-NZ" sz="600" dirty="0">
                <a:cs typeface="Arial"/>
              </a:rPr>
              <a:t> Accelerator Fund.</a:t>
            </a:r>
          </a:p>
        </p:txBody>
      </p:sp>
      <p:sp>
        <p:nvSpPr>
          <p:cNvPr id="25" name="object 3">
            <a:extLst>
              <a:ext uri="{FF2B5EF4-FFF2-40B4-BE49-F238E27FC236}">
                <a16:creationId xmlns:a16="http://schemas.microsoft.com/office/drawing/2014/main" id="{1DE8133B-6C6C-8BF6-9E2A-42D6F517BE56}"/>
              </a:ext>
            </a:extLst>
          </p:cNvPr>
          <p:cNvSpPr/>
          <p:nvPr/>
        </p:nvSpPr>
        <p:spPr>
          <a:xfrm>
            <a:off x="0" y="5942760"/>
            <a:ext cx="255430" cy="137267"/>
          </a:xfrm>
          <a:custGeom>
            <a:avLst/>
            <a:gdLst/>
            <a:ahLst/>
            <a:cxnLst/>
            <a:rect l="l" t="t" r="r" b="b"/>
            <a:pathLst>
              <a:path w="2299970" h="1934845">
                <a:moveTo>
                  <a:pt x="2299547" y="0"/>
                </a:moveTo>
                <a:lnTo>
                  <a:pt x="0" y="0"/>
                </a:lnTo>
                <a:lnTo>
                  <a:pt x="0" y="1934321"/>
                </a:lnTo>
                <a:lnTo>
                  <a:pt x="2299547" y="1934321"/>
                </a:lnTo>
                <a:lnTo>
                  <a:pt x="2299547" y="0"/>
                </a:lnTo>
                <a:close/>
              </a:path>
            </a:pathLst>
          </a:custGeom>
          <a:solidFill>
            <a:srgbClr val="E86336"/>
          </a:solidFill>
        </p:spPr>
        <p:txBody>
          <a:bodyPr wrap="square" lIns="0" tIns="0" rIns="0" bIns="0" rtlCol="0"/>
          <a:lstStyle/>
          <a:p>
            <a:endParaRPr/>
          </a:p>
        </p:txBody>
      </p:sp>
      <p:pic>
        <p:nvPicPr>
          <p:cNvPr id="10" name="Graphic 9">
            <a:extLst>
              <a:ext uri="{FF2B5EF4-FFF2-40B4-BE49-F238E27FC236}">
                <a16:creationId xmlns:a16="http://schemas.microsoft.com/office/drawing/2014/main" id="{000DE8A8-D869-8D99-1A76-056D747BD653}"/>
              </a:ext>
            </a:extLst>
          </p:cNvPr>
          <p:cNvPicPr>
            <a:picLocks noChangeAspect="1"/>
          </p:cNvPicPr>
          <p:nvPr/>
        </p:nvPicPr>
        <p:blipFill>
          <a:blip>
            <a:extLst>
              <a:ext uri="{96DAC541-7B7A-43D3-8B79-37D633B846F1}">
                <asvg:svgBlip xmlns:asvg="http://schemas.microsoft.com/office/drawing/2016/SVG/main" r:embed="rId7"/>
              </a:ext>
            </a:extLst>
          </a:blip>
          <a:srcRect l="152" t="15906"/>
          <a:stretch>
            <a:fillRect/>
          </a:stretch>
        </p:blipFill>
        <p:spPr>
          <a:xfrm>
            <a:off x="44156" y="4065706"/>
            <a:ext cx="5265556" cy="1209805"/>
          </a:xfrm>
          <a:prstGeom prst="rect">
            <a:avLst/>
          </a:prstGeom>
        </p:spPr>
      </p:pic>
      <p:pic>
        <p:nvPicPr>
          <p:cNvPr id="11" name="Graphic 10">
            <a:extLst>
              <a:ext uri="{FF2B5EF4-FFF2-40B4-BE49-F238E27FC236}">
                <a16:creationId xmlns:a16="http://schemas.microsoft.com/office/drawing/2014/main" id="{9654E55D-8227-6045-13AE-3FD6197692E0}"/>
              </a:ext>
            </a:extLst>
          </p:cNvPr>
          <p:cNvPicPr>
            <a:picLocks noChangeAspect="1"/>
          </p:cNvPicPr>
          <p:nvPr/>
        </p:nvPicPr>
        <p:blipFill>
          <a:blip>
            <a:extLst>
              <a:ext uri="{96DAC541-7B7A-43D3-8B79-37D633B846F1}">
                <asvg:svgBlip xmlns:asvg="http://schemas.microsoft.com/office/drawing/2016/SVG/main" r:embed="rId8"/>
              </a:ext>
            </a:extLst>
          </a:blip>
          <a:srcRect l="13659" t="1" b="8204"/>
          <a:stretch>
            <a:fillRect/>
          </a:stretch>
        </p:blipFill>
        <p:spPr>
          <a:xfrm>
            <a:off x="255430" y="3197022"/>
            <a:ext cx="1991733" cy="758455"/>
          </a:xfrm>
          <a:prstGeom prst="rect">
            <a:avLst/>
          </a:prstGeom>
        </p:spPr>
      </p:pic>
      <p:pic>
        <p:nvPicPr>
          <p:cNvPr id="59" name="Picture 58">
            <a:extLst>
              <a:ext uri="{FF2B5EF4-FFF2-40B4-BE49-F238E27FC236}">
                <a16:creationId xmlns:a16="http://schemas.microsoft.com/office/drawing/2014/main" id="{B3AD1395-AEF7-6F1D-CC8A-80DC258C6A3A}"/>
              </a:ext>
            </a:extLst>
          </p:cNvPr>
          <p:cNvPicPr>
            <a:picLocks noChangeAspect="1"/>
          </p:cNvPicPr>
          <p:nvPr/>
        </p:nvPicPr>
        <p:blipFill>
          <a:blip r:embed="rId9"/>
          <a:stretch>
            <a:fillRect/>
          </a:stretch>
        </p:blipFill>
        <p:spPr>
          <a:xfrm>
            <a:off x="266734" y="2192699"/>
            <a:ext cx="1969127" cy="1016938"/>
          </a:xfrm>
          <a:prstGeom prst="rect">
            <a:avLst/>
          </a:prstGeom>
        </p:spPr>
      </p:pic>
      <p:pic>
        <p:nvPicPr>
          <p:cNvPr id="68" name="Graphic 67">
            <a:extLst>
              <a:ext uri="{FF2B5EF4-FFF2-40B4-BE49-F238E27FC236}">
                <a16:creationId xmlns:a16="http://schemas.microsoft.com/office/drawing/2014/main" id="{66E7D59D-A3CE-E17D-CE94-6C69A290E34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1279" y="1639830"/>
            <a:ext cx="5258433" cy="615988"/>
          </a:xfrm>
          <a:prstGeom prst="rect">
            <a:avLst/>
          </a:prstGeom>
        </p:spPr>
      </p:pic>
      <p:sp>
        <p:nvSpPr>
          <p:cNvPr id="26" name="TextBox 25">
            <a:extLst>
              <a:ext uri="{FF2B5EF4-FFF2-40B4-BE49-F238E27FC236}">
                <a16:creationId xmlns:a16="http://schemas.microsoft.com/office/drawing/2014/main" id="{D51088F5-C931-182C-59C3-D0069EB65368}"/>
              </a:ext>
            </a:extLst>
          </p:cNvPr>
          <p:cNvSpPr txBox="1"/>
          <p:nvPr/>
        </p:nvSpPr>
        <p:spPr>
          <a:xfrm>
            <a:off x="-19329" y="1023335"/>
            <a:ext cx="5355086" cy="600164"/>
          </a:xfrm>
          <a:prstGeom prst="rect">
            <a:avLst/>
          </a:prstGeom>
          <a:noFill/>
        </p:spPr>
        <p:txBody>
          <a:bodyPr wrap="square">
            <a:spAutoFit/>
          </a:bodyPr>
          <a:lstStyle/>
          <a:p>
            <a:pPr algn="just"/>
            <a:r>
              <a:rPr lang="en-NZ" sz="1100" b="0" i="0" u="none" strike="noStrike" baseline="0" dirty="0">
                <a:latin typeface="HeliaCore-Medium"/>
              </a:rPr>
              <a:t>A core problem with existing blood pressure (BP) measurement is that the device must guess important factors such as arm size and shape, amount of muscle vs. fat, and physiological status. Errors are therefore worse for patients that are not “normal”.</a:t>
            </a:r>
            <a:endParaRPr lang="en-NZ" sz="1100" dirty="0"/>
          </a:p>
        </p:txBody>
      </p:sp>
      <p:grpSp>
        <p:nvGrpSpPr>
          <p:cNvPr id="28" name="Group 27">
            <a:extLst>
              <a:ext uri="{FF2B5EF4-FFF2-40B4-BE49-F238E27FC236}">
                <a16:creationId xmlns:a16="http://schemas.microsoft.com/office/drawing/2014/main" id="{F7E67E82-900A-AB39-14D1-981C81948E63}"/>
              </a:ext>
            </a:extLst>
          </p:cNvPr>
          <p:cNvGrpSpPr/>
          <p:nvPr/>
        </p:nvGrpSpPr>
        <p:grpSpPr>
          <a:xfrm rot="20700000">
            <a:off x="3648535" y="4644554"/>
            <a:ext cx="2178226" cy="1452150"/>
            <a:chOff x="9406098" y="8733117"/>
            <a:chExt cx="2178226" cy="1452150"/>
          </a:xfrm>
        </p:grpSpPr>
        <p:pic>
          <p:nvPicPr>
            <p:cNvPr id="78" name="Picture 77">
              <a:extLst>
                <a:ext uri="{FF2B5EF4-FFF2-40B4-BE49-F238E27FC236}">
                  <a16:creationId xmlns:a16="http://schemas.microsoft.com/office/drawing/2014/main" id="{14E0034C-12AF-FCCE-9EDA-99C2BD729465}"/>
                </a:ext>
              </a:extLst>
            </p:cNvPr>
            <p:cNvPicPr>
              <a:picLocks noChangeAspect="1"/>
            </p:cNvPicPr>
            <p:nvPr/>
          </p:nvPicPr>
          <p:blipFill>
            <a:blip r:embed="rId11">
              <a:clrChange>
                <a:clrFrom>
                  <a:srgbClr val="FEFEFE"/>
                </a:clrFrom>
                <a:clrTo>
                  <a:srgbClr val="FEFEFE">
                    <a:alpha val="0"/>
                  </a:srgbClr>
                </a:clrTo>
              </a:clrChange>
            </a:blip>
            <a:stretch>
              <a:fillRect/>
            </a:stretch>
          </p:blipFill>
          <p:spPr>
            <a:xfrm>
              <a:off x="9406098" y="8733117"/>
              <a:ext cx="2178226" cy="1452150"/>
            </a:xfrm>
            <a:prstGeom prst="rect">
              <a:avLst/>
            </a:prstGeom>
          </p:spPr>
        </p:pic>
        <p:sp>
          <p:nvSpPr>
            <p:cNvPr id="27" name="TextBox 26">
              <a:extLst>
                <a:ext uri="{FF2B5EF4-FFF2-40B4-BE49-F238E27FC236}">
                  <a16:creationId xmlns:a16="http://schemas.microsoft.com/office/drawing/2014/main" id="{23BA0C40-6865-6086-D913-3A4261CFD3CE}"/>
                </a:ext>
              </a:extLst>
            </p:cNvPr>
            <p:cNvSpPr txBox="1"/>
            <p:nvPr/>
          </p:nvSpPr>
          <p:spPr>
            <a:xfrm>
              <a:off x="9927949" y="9307796"/>
              <a:ext cx="1133644" cy="276999"/>
            </a:xfrm>
            <a:prstGeom prst="rect">
              <a:avLst/>
            </a:prstGeom>
            <a:noFill/>
          </p:spPr>
          <p:txBody>
            <a:bodyPr wrap="none" rtlCol="0">
              <a:spAutoFit/>
            </a:bodyPr>
            <a:lstStyle/>
            <a:p>
              <a:pPr algn="ctr"/>
              <a:r>
                <a:rPr lang="en-NZ" sz="1200" b="1" dirty="0">
                  <a:solidFill>
                    <a:srgbClr val="A73B35"/>
                  </a:solidFill>
                </a:rPr>
                <a:t>20                 26</a:t>
              </a:r>
            </a:p>
          </p:txBody>
        </p:sp>
        <p:sp>
          <p:nvSpPr>
            <p:cNvPr id="79" name="TextBox 78">
              <a:extLst>
                <a:ext uri="{FF2B5EF4-FFF2-40B4-BE49-F238E27FC236}">
                  <a16:creationId xmlns:a16="http://schemas.microsoft.com/office/drawing/2014/main" id="{5A43ADC4-CAB2-0CF9-4075-63DF9500E99F}"/>
                </a:ext>
              </a:extLst>
            </p:cNvPr>
            <p:cNvSpPr txBox="1"/>
            <p:nvPr/>
          </p:nvSpPr>
          <p:spPr>
            <a:xfrm>
              <a:off x="10273035" y="9066175"/>
              <a:ext cx="444352" cy="707886"/>
            </a:xfrm>
            <a:prstGeom prst="rect">
              <a:avLst/>
            </a:prstGeom>
            <a:noFill/>
          </p:spPr>
          <p:txBody>
            <a:bodyPr wrap="none" rtlCol="0">
              <a:spAutoFit/>
            </a:bodyPr>
            <a:lstStyle/>
            <a:p>
              <a:pPr algn="ctr"/>
              <a:r>
                <a:rPr lang="en-NZ" sz="4000" b="1" dirty="0">
                  <a:solidFill>
                    <a:srgbClr val="A73B35"/>
                  </a:solidFill>
                </a:rPr>
                <a:t>5</a:t>
              </a:r>
            </a:p>
          </p:txBody>
        </p:sp>
      </p:grpSp>
    </p:spTree>
    <p:extLst>
      <p:ext uri="{BB962C8B-B14F-4D97-AF65-F5344CB8AC3E}">
        <p14:creationId xmlns:p14="http://schemas.microsoft.com/office/powerpoint/2010/main" val="4252950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95C83-FA95-147D-E1D7-910731DAC82A}"/>
            </a:ext>
          </a:extLst>
        </p:cNvPr>
        <p:cNvGrpSpPr/>
        <p:nvPr/>
      </p:nvGrpSpPr>
      <p:grpSpPr>
        <a:xfrm>
          <a:off x="0" y="0"/>
          <a:ext cx="0" cy="0"/>
          <a:chOff x="0" y="0"/>
          <a:chExt cx="0" cy="0"/>
        </a:xfrm>
      </p:grpSpPr>
      <p:sp>
        <p:nvSpPr>
          <p:cNvPr id="33" name="object 16">
            <a:extLst>
              <a:ext uri="{FF2B5EF4-FFF2-40B4-BE49-F238E27FC236}">
                <a16:creationId xmlns:a16="http://schemas.microsoft.com/office/drawing/2014/main" id="{8883BF1B-E660-FBAF-98A4-78A7CD499B2C}"/>
              </a:ext>
            </a:extLst>
          </p:cNvPr>
          <p:cNvSpPr/>
          <p:nvPr/>
        </p:nvSpPr>
        <p:spPr>
          <a:xfrm flipV="1">
            <a:off x="-1" y="0"/>
            <a:ext cx="10688551" cy="3157538"/>
          </a:xfrm>
          <a:custGeom>
            <a:avLst/>
            <a:gdLst/>
            <a:ahLst/>
            <a:cxnLst/>
            <a:rect l="l" t="t" r="r" b="b"/>
            <a:pathLst>
              <a:path w="2299970" h="1934845">
                <a:moveTo>
                  <a:pt x="2299547" y="0"/>
                </a:moveTo>
                <a:lnTo>
                  <a:pt x="0" y="0"/>
                </a:lnTo>
                <a:lnTo>
                  <a:pt x="0" y="1934321"/>
                </a:lnTo>
                <a:lnTo>
                  <a:pt x="2299547" y="1934321"/>
                </a:lnTo>
                <a:lnTo>
                  <a:pt x="2299547" y="0"/>
                </a:lnTo>
                <a:close/>
              </a:path>
            </a:pathLst>
          </a:custGeom>
          <a:solidFill>
            <a:srgbClr val="F9BF80">
              <a:alpha val="69804"/>
            </a:srgbClr>
          </a:solidFill>
        </p:spPr>
        <p:txBody>
          <a:bodyPr wrap="square" lIns="0" tIns="0" rIns="0" bIns="0" rtlCol="0"/>
          <a:lstStyle/>
          <a:p>
            <a:endParaRPr lang="en-NZ"/>
          </a:p>
        </p:txBody>
      </p:sp>
      <p:sp>
        <p:nvSpPr>
          <p:cNvPr id="22" name="object 3">
            <a:extLst>
              <a:ext uri="{FF2B5EF4-FFF2-40B4-BE49-F238E27FC236}">
                <a16:creationId xmlns:a16="http://schemas.microsoft.com/office/drawing/2014/main" id="{6905EBC4-9721-DDFA-3AE4-8FD21C9F5A41}"/>
              </a:ext>
            </a:extLst>
          </p:cNvPr>
          <p:cNvSpPr/>
          <p:nvPr/>
        </p:nvSpPr>
        <p:spPr>
          <a:xfrm>
            <a:off x="4633457" y="3153006"/>
            <a:ext cx="6058356" cy="352946"/>
          </a:xfrm>
          <a:custGeom>
            <a:avLst/>
            <a:gdLst/>
            <a:ahLst/>
            <a:cxnLst/>
            <a:rect l="l" t="t" r="r" b="b"/>
            <a:pathLst>
              <a:path w="2299970" h="1934845">
                <a:moveTo>
                  <a:pt x="2299547" y="0"/>
                </a:moveTo>
                <a:lnTo>
                  <a:pt x="0" y="0"/>
                </a:lnTo>
                <a:lnTo>
                  <a:pt x="0" y="1934321"/>
                </a:lnTo>
                <a:lnTo>
                  <a:pt x="2299547" y="1934321"/>
                </a:lnTo>
                <a:lnTo>
                  <a:pt x="2299547" y="0"/>
                </a:lnTo>
                <a:close/>
              </a:path>
            </a:pathLst>
          </a:custGeom>
          <a:solidFill>
            <a:srgbClr val="E86336"/>
          </a:solidFill>
        </p:spPr>
        <p:txBody>
          <a:bodyPr wrap="square" lIns="0" tIns="0" rIns="0" bIns="0" rtlCol="0"/>
          <a:lstStyle/>
          <a:p>
            <a:endParaRPr/>
          </a:p>
        </p:txBody>
      </p:sp>
      <p:sp>
        <p:nvSpPr>
          <p:cNvPr id="24" name="TextBox 23">
            <a:extLst>
              <a:ext uri="{FF2B5EF4-FFF2-40B4-BE49-F238E27FC236}">
                <a16:creationId xmlns:a16="http://schemas.microsoft.com/office/drawing/2014/main" id="{0891921C-B5B0-AB10-3397-D4A95B701BBA}"/>
              </a:ext>
            </a:extLst>
          </p:cNvPr>
          <p:cNvSpPr txBox="1"/>
          <p:nvPr/>
        </p:nvSpPr>
        <p:spPr>
          <a:xfrm>
            <a:off x="3263" y="95100"/>
            <a:ext cx="1025488" cy="1754326"/>
          </a:xfrm>
          <a:prstGeom prst="rect">
            <a:avLst/>
          </a:prstGeom>
          <a:noFill/>
        </p:spPr>
        <p:txBody>
          <a:bodyPr wrap="square">
            <a:spAutoFit/>
          </a:bodyPr>
          <a:lstStyle>
            <a:defPPr>
              <a:defRPr lang="en-US"/>
            </a:defPPr>
            <a:lvl1pPr>
              <a:defRPr sz="1400" b="1" spc="-10">
                <a:solidFill>
                  <a:srgbClr val="E86336"/>
                </a:solidFill>
                <a:cs typeface="Arial"/>
              </a:defRPr>
            </a:lvl1pPr>
          </a:lstStyle>
          <a:p>
            <a:r>
              <a:rPr lang="en-NZ" sz="1800" dirty="0"/>
              <a:t>Techniques to measure blood pressure (BP)</a:t>
            </a:r>
            <a:r>
              <a:rPr lang="en-NZ" sz="1800" baseline="30000" dirty="0"/>
              <a:t>2</a:t>
            </a:r>
          </a:p>
        </p:txBody>
      </p:sp>
      <p:sp>
        <p:nvSpPr>
          <p:cNvPr id="46" name="object 3">
            <a:extLst>
              <a:ext uri="{FF2B5EF4-FFF2-40B4-BE49-F238E27FC236}">
                <a16:creationId xmlns:a16="http://schemas.microsoft.com/office/drawing/2014/main" id="{29C5A525-ED6B-20C4-10A4-B45DEEFEF7B9}"/>
              </a:ext>
            </a:extLst>
          </p:cNvPr>
          <p:cNvSpPr/>
          <p:nvPr/>
        </p:nvSpPr>
        <p:spPr>
          <a:xfrm>
            <a:off x="0" y="3153006"/>
            <a:ext cx="264426" cy="352946"/>
          </a:xfrm>
          <a:custGeom>
            <a:avLst/>
            <a:gdLst/>
            <a:ahLst/>
            <a:cxnLst/>
            <a:rect l="l" t="t" r="r" b="b"/>
            <a:pathLst>
              <a:path w="2299970" h="1934845">
                <a:moveTo>
                  <a:pt x="2299547" y="0"/>
                </a:moveTo>
                <a:lnTo>
                  <a:pt x="0" y="0"/>
                </a:lnTo>
                <a:lnTo>
                  <a:pt x="0" y="1934321"/>
                </a:lnTo>
                <a:lnTo>
                  <a:pt x="2299547" y="1934321"/>
                </a:lnTo>
                <a:lnTo>
                  <a:pt x="2299547" y="0"/>
                </a:lnTo>
                <a:close/>
              </a:path>
            </a:pathLst>
          </a:custGeom>
          <a:solidFill>
            <a:srgbClr val="E86336"/>
          </a:solidFill>
        </p:spPr>
        <p:txBody>
          <a:bodyPr wrap="square" lIns="0" tIns="0" rIns="0" bIns="0" rtlCol="0"/>
          <a:lstStyle/>
          <a:p>
            <a:endParaRPr/>
          </a:p>
        </p:txBody>
      </p:sp>
      <p:sp>
        <p:nvSpPr>
          <p:cNvPr id="34" name="object 16">
            <a:extLst>
              <a:ext uri="{FF2B5EF4-FFF2-40B4-BE49-F238E27FC236}">
                <a16:creationId xmlns:a16="http://schemas.microsoft.com/office/drawing/2014/main" id="{C6A0A61E-65BC-0D13-C6B4-3F57F18D9099}"/>
              </a:ext>
            </a:extLst>
          </p:cNvPr>
          <p:cNvSpPr/>
          <p:nvPr/>
        </p:nvSpPr>
        <p:spPr>
          <a:xfrm>
            <a:off x="8304795" y="3505953"/>
            <a:ext cx="2387018" cy="4053722"/>
          </a:xfrm>
          <a:custGeom>
            <a:avLst/>
            <a:gdLst/>
            <a:ahLst/>
            <a:cxnLst/>
            <a:rect l="l" t="t" r="r" b="b"/>
            <a:pathLst>
              <a:path w="2299970" h="1934845">
                <a:moveTo>
                  <a:pt x="2299547" y="0"/>
                </a:moveTo>
                <a:lnTo>
                  <a:pt x="0" y="0"/>
                </a:lnTo>
                <a:lnTo>
                  <a:pt x="0" y="1934321"/>
                </a:lnTo>
                <a:lnTo>
                  <a:pt x="2299547" y="1934321"/>
                </a:lnTo>
                <a:lnTo>
                  <a:pt x="2299547" y="0"/>
                </a:lnTo>
                <a:close/>
              </a:path>
            </a:pathLst>
          </a:custGeom>
          <a:solidFill>
            <a:srgbClr val="FCDFC0"/>
          </a:solidFill>
        </p:spPr>
        <p:txBody>
          <a:bodyPr wrap="square" lIns="72000" tIns="72000" rIns="72000" bIns="72000" rtlCol="0"/>
          <a:lstStyle/>
          <a:p>
            <a:endParaRPr lang="en-NZ" sz="800" b="1" spc="-10">
              <a:cs typeface="Arial"/>
            </a:endParaRPr>
          </a:p>
        </p:txBody>
      </p:sp>
      <p:sp>
        <p:nvSpPr>
          <p:cNvPr id="3" name="TextBox 2">
            <a:extLst>
              <a:ext uri="{FF2B5EF4-FFF2-40B4-BE49-F238E27FC236}">
                <a16:creationId xmlns:a16="http://schemas.microsoft.com/office/drawing/2014/main" id="{79ED554C-63FB-4975-7CC6-976BA8A056B5}"/>
              </a:ext>
            </a:extLst>
          </p:cNvPr>
          <p:cNvSpPr txBox="1"/>
          <p:nvPr/>
        </p:nvSpPr>
        <p:spPr>
          <a:xfrm>
            <a:off x="329298" y="3129424"/>
            <a:ext cx="4171102" cy="369332"/>
          </a:xfrm>
          <a:prstGeom prst="rect">
            <a:avLst/>
          </a:prstGeom>
          <a:noFill/>
        </p:spPr>
        <p:txBody>
          <a:bodyPr wrap="square">
            <a:spAutoFit/>
          </a:bodyPr>
          <a:lstStyle/>
          <a:p>
            <a:r>
              <a:rPr lang="en-NZ" b="1" spc="-10" dirty="0">
                <a:solidFill>
                  <a:srgbClr val="E86336"/>
                </a:solidFill>
                <a:cs typeface="Arial"/>
              </a:rPr>
              <a:t>Potential Application Scenarios</a:t>
            </a:r>
          </a:p>
        </p:txBody>
      </p:sp>
      <p:sp>
        <p:nvSpPr>
          <p:cNvPr id="7" name="TextBox 6">
            <a:extLst>
              <a:ext uri="{FF2B5EF4-FFF2-40B4-BE49-F238E27FC236}">
                <a16:creationId xmlns:a16="http://schemas.microsoft.com/office/drawing/2014/main" id="{6EB3F03D-57CD-50E8-0115-D5DB22719AC3}"/>
              </a:ext>
            </a:extLst>
          </p:cNvPr>
          <p:cNvSpPr txBox="1"/>
          <p:nvPr/>
        </p:nvSpPr>
        <p:spPr>
          <a:xfrm>
            <a:off x="18651" y="5810250"/>
            <a:ext cx="5328049" cy="1746632"/>
          </a:xfrm>
          <a:prstGeom prst="rect">
            <a:avLst/>
          </a:prstGeom>
          <a:noFill/>
        </p:spPr>
        <p:txBody>
          <a:bodyPr wrap="square">
            <a:spAutoFit/>
          </a:bodyPr>
          <a:lstStyle/>
          <a:p>
            <a:pPr algn="just"/>
            <a:r>
              <a:rPr lang="en-NZ" sz="1600" b="1" i="0" u="none" strike="noStrike" baseline="0" dirty="0">
                <a:latin typeface="HeliaCore-Medium"/>
              </a:rPr>
              <a:t>Pre-hospital and emergency care</a:t>
            </a:r>
          </a:p>
          <a:p>
            <a:pPr algn="just">
              <a:spcBef>
                <a:spcPts val="300"/>
              </a:spcBef>
              <a:spcAft>
                <a:spcPts val="300"/>
              </a:spcAft>
            </a:pPr>
            <a:r>
              <a:rPr lang="en-NZ" sz="1400" b="0" i="0" u="none" strike="noStrike" baseline="0" dirty="0">
                <a:latin typeface="HeliaCore-Book"/>
              </a:rPr>
              <a:t>Traditional ways to measure BP fail when there is a noisy environment, a moving patient, or when physiology is changing rapidly. These factors frequently co-exist in emergency situations.</a:t>
            </a:r>
          </a:p>
          <a:p>
            <a:pPr algn="just">
              <a:spcBef>
                <a:spcPts val="300"/>
              </a:spcBef>
              <a:spcAft>
                <a:spcPts val="300"/>
              </a:spcAft>
            </a:pPr>
            <a:r>
              <a:rPr lang="en-NZ" sz="1400" dirty="0">
                <a:latin typeface="HeliaCore-Book"/>
              </a:rPr>
              <a:t>NextBP solves this information gap with BP measurements that self-calibrate to the </a:t>
            </a:r>
            <a:r>
              <a:rPr lang="en-NZ" sz="1400">
                <a:latin typeface="HeliaCore-Book"/>
              </a:rPr>
              <a:t>individual patient, </a:t>
            </a:r>
            <a:r>
              <a:rPr lang="en-NZ" sz="1400" dirty="0">
                <a:latin typeface="HeliaCore-Book"/>
              </a:rPr>
              <a:t>can be repeated frequently (within 20 seconds) and provide useful estimates during movement.</a:t>
            </a:r>
            <a:endParaRPr lang="en-NZ" sz="1400" dirty="0"/>
          </a:p>
        </p:txBody>
      </p:sp>
      <p:sp>
        <p:nvSpPr>
          <p:cNvPr id="9" name="TextBox 8">
            <a:extLst>
              <a:ext uri="{FF2B5EF4-FFF2-40B4-BE49-F238E27FC236}">
                <a16:creationId xmlns:a16="http://schemas.microsoft.com/office/drawing/2014/main" id="{3E157C9E-9CD3-0C53-5B66-2D9E5C6D5D94}"/>
              </a:ext>
            </a:extLst>
          </p:cNvPr>
          <p:cNvSpPr txBox="1"/>
          <p:nvPr/>
        </p:nvSpPr>
        <p:spPr>
          <a:xfrm>
            <a:off x="5355388" y="3458021"/>
            <a:ext cx="2946981" cy="2392963"/>
          </a:xfrm>
          <a:prstGeom prst="rect">
            <a:avLst/>
          </a:prstGeom>
          <a:noFill/>
        </p:spPr>
        <p:txBody>
          <a:bodyPr wrap="square">
            <a:spAutoFit/>
          </a:bodyPr>
          <a:lstStyle/>
          <a:p>
            <a:pPr algn="just"/>
            <a:r>
              <a:rPr lang="en-NZ" sz="1600" b="1" i="0" u="none" strike="noStrike" baseline="0" dirty="0">
                <a:latin typeface="HeliaCore-Medium"/>
              </a:rPr>
              <a:t>Long-term monitoring</a:t>
            </a:r>
          </a:p>
          <a:p>
            <a:pPr algn="just">
              <a:spcBef>
                <a:spcPts val="300"/>
              </a:spcBef>
              <a:spcAft>
                <a:spcPts val="300"/>
              </a:spcAft>
            </a:pPr>
            <a:r>
              <a:rPr lang="en-NZ" sz="1400" b="0" i="0" u="none" strike="noStrike" baseline="0" dirty="0">
                <a:latin typeface="HeliaCore-Book"/>
              </a:rPr>
              <a:t>Variations in BP during th</a:t>
            </a:r>
            <a:r>
              <a:rPr lang="en-NZ" sz="1400" dirty="0">
                <a:latin typeface="HeliaCore-Book"/>
              </a:rPr>
              <a:t>e day and night predict risk of heart attacks, kidney disease, and even mental illness.</a:t>
            </a:r>
            <a:r>
              <a:rPr lang="en-NZ" sz="1400" baseline="30000" dirty="0">
                <a:latin typeface="HeliaCore-Book"/>
              </a:rPr>
              <a:t>1</a:t>
            </a:r>
            <a:r>
              <a:rPr lang="en-NZ" sz="1400" dirty="0">
                <a:latin typeface="HeliaCore-Book"/>
              </a:rPr>
              <a:t> It is a promising target for treatment.  However, existing ways of BP measurement are disruptive and unsuitable for routine use.</a:t>
            </a:r>
          </a:p>
          <a:p>
            <a:pPr algn="just">
              <a:spcBef>
                <a:spcPts val="300"/>
              </a:spcBef>
              <a:spcAft>
                <a:spcPts val="300"/>
              </a:spcAft>
            </a:pPr>
            <a:r>
              <a:rPr lang="en-NZ" sz="1400" b="0" i="0" u="none" strike="noStrike" baseline="0" dirty="0">
                <a:latin typeface="HeliaCore-Book"/>
              </a:rPr>
              <a:t>Our technology promises both richer information and more convenience.</a:t>
            </a:r>
          </a:p>
        </p:txBody>
      </p:sp>
      <p:sp>
        <p:nvSpPr>
          <p:cNvPr id="25" name="object 10">
            <a:extLst>
              <a:ext uri="{FF2B5EF4-FFF2-40B4-BE49-F238E27FC236}">
                <a16:creationId xmlns:a16="http://schemas.microsoft.com/office/drawing/2014/main" id="{EB386A45-07DC-79B6-B09A-4E92434A8B29}"/>
              </a:ext>
            </a:extLst>
          </p:cNvPr>
          <p:cNvSpPr txBox="1"/>
          <p:nvPr/>
        </p:nvSpPr>
        <p:spPr>
          <a:xfrm>
            <a:off x="8381599" y="3667607"/>
            <a:ext cx="2233409" cy="1090171"/>
          </a:xfrm>
          <a:prstGeom prst="rect">
            <a:avLst/>
          </a:prstGeom>
        </p:spPr>
        <p:txBody>
          <a:bodyPr vert="horz" wrap="square" lIns="0" tIns="11431" rIns="0" bIns="0" rtlCol="0">
            <a:spAutoFit/>
          </a:bodyPr>
          <a:lstStyle/>
          <a:p>
            <a:pPr marL="12700" marR="5080" indent="-635" algn="ctr">
              <a:lnSpc>
                <a:spcPct val="101499"/>
              </a:lnSpc>
              <a:spcBef>
                <a:spcPts val="91"/>
              </a:spcBef>
              <a:spcAft>
                <a:spcPts val="600"/>
              </a:spcAft>
            </a:pPr>
            <a:r>
              <a:rPr lang="en-NZ" sz="1400" b="1" spc="-10" dirty="0">
                <a:cs typeface="Arial"/>
              </a:rPr>
              <a:t>FOR</a:t>
            </a:r>
            <a:r>
              <a:rPr lang="en-NZ" sz="1400" b="1" spc="-10" dirty="0">
                <a:solidFill>
                  <a:srgbClr val="E86336"/>
                </a:solidFill>
                <a:cs typeface="Arial"/>
              </a:rPr>
              <a:t> HEALTHCARE PROFESSIONALS</a:t>
            </a:r>
          </a:p>
          <a:p>
            <a:pPr marL="12065" marR="5080" algn="ctr">
              <a:lnSpc>
                <a:spcPct val="101499"/>
              </a:lnSpc>
              <a:spcBef>
                <a:spcPts val="91"/>
              </a:spcBef>
            </a:pPr>
            <a:r>
              <a:rPr lang="en-NZ" sz="1200" b="1" spc="-10" dirty="0">
                <a:solidFill>
                  <a:srgbClr val="E86336"/>
                </a:solidFill>
                <a:cs typeface="Arial"/>
              </a:rPr>
              <a:t>Faster</a:t>
            </a:r>
            <a:r>
              <a:rPr lang="en-NZ" sz="1200" b="1" spc="-10" dirty="0">
                <a:cs typeface="Arial"/>
              </a:rPr>
              <a:t> to repeat measurements, </a:t>
            </a:r>
            <a:r>
              <a:rPr lang="en-NZ" sz="1200" b="1" spc="-10" dirty="0">
                <a:solidFill>
                  <a:srgbClr val="E86336"/>
                </a:solidFill>
                <a:cs typeface="Arial"/>
              </a:rPr>
              <a:t>motion tolerant</a:t>
            </a:r>
            <a:r>
              <a:rPr lang="en-NZ" sz="1200" b="1" spc="-10" dirty="0">
                <a:cs typeface="Arial"/>
              </a:rPr>
              <a:t>, more </a:t>
            </a:r>
            <a:r>
              <a:rPr lang="en-NZ" sz="1200" b="1" spc="-10" dirty="0">
                <a:solidFill>
                  <a:srgbClr val="E86336"/>
                </a:solidFill>
                <a:cs typeface="Arial"/>
              </a:rPr>
              <a:t>reliable</a:t>
            </a:r>
            <a:r>
              <a:rPr lang="en-NZ" sz="1200" b="1" spc="-10" dirty="0">
                <a:cs typeface="Arial"/>
              </a:rPr>
              <a:t> with unusual anatomy and physiology. </a:t>
            </a:r>
          </a:p>
        </p:txBody>
      </p:sp>
      <p:sp>
        <p:nvSpPr>
          <p:cNvPr id="27" name="object 10">
            <a:extLst>
              <a:ext uri="{FF2B5EF4-FFF2-40B4-BE49-F238E27FC236}">
                <a16:creationId xmlns:a16="http://schemas.microsoft.com/office/drawing/2014/main" id="{85DBBCE3-8D51-055D-F599-D9472C4A1611}"/>
              </a:ext>
            </a:extLst>
          </p:cNvPr>
          <p:cNvSpPr txBox="1"/>
          <p:nvPr/>
        </p:nvSpPr>
        <p:spPr>
          <a:xfrm>
            <a:off x="8403531" y="6335076"/>
            <a:ext cx="2189543" cy="1090171"/>
          </a:xfrm>
          <a:prstGeom prst="rect">
            <a:avLst/>
          </a:prstGeom>
        </p:spPr>
        <p:txBody>
          <a:bodyPr vert="horz" wrap="square" lIns="0" tIns="11431" rIns="0" bIns="0" rtlCol="0">
            <a:spAutoFit/>
          </a:bodyPr>
          <a:lstStyle/>
          <a:p>
            <a:pPr marL="12700" marR="5080" indent="-635" algn="ctr">
              <a:lnSpc>
                <a:spcPct val="101499"/>
              </a:lnSpc>
              <a:spcBef>
                <a:spcPts val="91"/>
              </a:spcBef>
              <a:spcAft>
                <a:spcPts val="600"/>
              </a:spcAft>
            </a:pPr>
            <a:r>
              <a:rPr lang="en-NZ" sz="1400" b="1" spc="-10" dirty="0">
                <a:cs typeface="Arial"/>
              </a:rPr>
              <a:t>FOR</a:t>
            </a:r>
            <a:r>
              <a:rPr lang="en-NZ" sz="1400" b="1" spc="-10" dirty="0">
                <a:solidFill>
                  <a:srgbClr val="E86336"/>
                </a:solidFill>
                <a:cs typeface="Arial"/>
              </a:rPr>
              <a:t> HEALTH-TECH INNOVATORS</a:t>
            </a:r>
          </a:p>
          <a:p>
            <a:pPr marL="12700" marR="5080" indent="-635" algn="ctr">
              <a:lnSpc>
                <a:spcPct val="101499"/>
              </a:lnSpc>
              <a:spcBef>
                <a:spcPts val="91"/>
              </a:spcBef>
            </a:pPr>
            <a:r>
              <a:rPr lang="en-NZ" sz="1200" b="1" spc="-10" dirty="0">
                <a:solidFill>
                  <a:srgbClr val="E86336"/>
                </a:solidFill>
                <a:cs typeface="Arial"/>
              </a:rPr>
              <a:t>Patent protected </a:t>
            </a:r>
            <a:r>
              <a:rPr lang="en-NZ" sz="1200" b="1" spc="-10" dirty="0">
                <a:cs typeface="Arial"/>
              </a:rPr>
              <a:t>deep-tech platform provides valuable differentiation in </a:t>
            </a:r>
            <a:r>
              <a:rPr lang="en-NZ" sz="1200" b="1" spc="-10" dirty="0">
                <a:solidFill>
                  <a:srgbClr val="E86336"/>
                </a:solidFill>
                <a:cs typeface="Arial"/>
              </a:rPr>
              <a:t>many segments</a:t>
            </a:r>
          </a:p>
        </p:txBody>
      </p:sp>
      <p:graphicFrame>
        <p:nvGraphicFramePr>
          <p:cNvPr id="56" name="Table 55">
            <a:extLst>
              <a:ext uri="{FF2B5EF4-FFF2-40B4-BE49-F238E27FC236}">
                <a16:creationId xmlns:a16="http://schemas.microsoft.com/office/drawing/2014/main" id="{B348B879-1FDF-63AA-7F78-8EA57F03909F}"/>
              </a:ext>
            </a:extLst>
          </p:cNvPr>
          <p:cNvGraphicFramePr>
            <a:graphicFrameLocks noGrp="1"/>
          </p:cNvGraphicFramePr>
          <p:nvPr>
            <p:extLst>
              <p:ext uri="{D42A27DB-BD31-4B8C-83A1-F6EECF244321}">
                <p14:modId xmlns:p14="http://schemas.microsoft.com/office/powerpoint/2010/main" val="1932858846"/>
              </p:ext>
            </p:extLst>
          </p:nvPr>
        </p:nvGraphicFramePr>
        <p:xfrm>
          <a:off x="1192145" y="1471966"/>
          <a:ext cx="9132984" cy="1645920"/>
        </p:xfrm>
        <a:graphic>
          <a:graphicData uri="http://schemas.openxmlformats.org/drawingml/2006/table">
            <a:tbl>
              <a:tblPr firstRow="1" bandRow="1">
                <a:tableStyleId>{21E4AEA4-8DFA-4A89-87EB-49C32662AFE0}</a:tableStyleId>
              </a:tblPr>
              <a:tblGrid>
                <a:gridCol w="1304712">
                  <a:extLst>
                    <a:ext uri="{9D8B030D-6E8A-4147-A177-3AD203B41FA5}">
                      <a16:colId xmlns:a16="http://schemas.microsoft.com/office/drawing/2014/main" val="1033840616"/>
                    </a:ext>
                  </a:extLst>
                </a:gridCol>
                <a:gridCol w="1304712">
                  <a:extLst>
                    <a:ext uri="{9D8B030D-6E8A-4147-A177-3AD203B41FA5}">
                      <a16:colId xmlns:a16="http://schemas.microsoft.com/office/drawing/2014/main" val="1277556608"/>
                    </a:ext>
                  </a:extLst>
                </a:gridCol>
                <a:gridCol w="1304712">
                  <a:extLst>
                    <a:ext uri="{9D8B030D-6E8A-4147-A177-3AD203B41FA5}">
                      <a16:colId xmlns:a16="http://schemas.microsoft.com/office/drawing/2014/main" val="1362437006"/>
                    </a:ext>
                  </a:extLst>
                </a:gridCol>
                <a:gridCol w="1304712">
                  <a:extLst>
                    <a:ext uri="{9D8B030D-6E8A-4147-A177-3AD203B41FA5}">
                      <a16:colId xmlns:a16="http://schemas.microsoft.com/office/drawing/2014/main" val="2949347752"/>
                    </a:ext>
                  </a:extLst>
                </a:gridCol>
                <a:gridCol w="1304712">
                  <a:extLst>
                    <a:ext uri="{9D8B030D-6E8A-4147-A177-3AD203B41FA5}">
                      <a16:colId xmlns:a16="http://schemas.microsoft.com/office/drawing/2014/main" val="2350311079"/>
                    </a:ext>
                  </a:extLst>
                </a:gridCol>
                <a:gridCol w="1197183">
                  <a:extLst>
                    <a:ext uri="{9D8B030D-6E8A-4147-A177-3AD203B41FA5}">
                      <a16:colId xmlns:a16="http://schemas.microsoft.com/office/drawing/2014/main" val="728750996"/>
                    </a:ext>
                  </a:extLst>
                </a:gridCol>
                <a:gridCol w="1412241">
                  <a:extLst>
                    <a:ext uri="{9D8B030D-6E8A-4147-A177-3AD203B41FA5}">
                      <a16:colId xmlns:a16="http://schemas.microsoft.com/office/drawing/2014/main" val="709349630"/>
                    </a:ext>
                  </a:extLst>
                </a:gridCol>
              </a:tblGrid>
              <a:tr h="144381">
                <a:tc>
                  <a:txBody>
                    <a:bodyPr/>
                    <a:lstStyle/>
                    <a:p>
                      <a:pPr algn="ctr"/>
                      <a:r>
                        <a:rPr lang="en-NZ" sz="1400" b="0" dirty="0"/>
                        <a:t>Arterial Line</a:t>
                      </a:r>
                    </a:p>
                  </a:txBody>
                  <a:tcPr/>
                </a:tc>
                <a:tc>
                  <a:txBody>
                    <a:bodyPr/>
                    <a:lstStyle/>
                    <a:p>
                      <a:pPr algn="ctr"/>
                      <a:r>
                        <a:rPr lang="en-NZ" sz="1400" b="0" noProof="0" dirty="0"/>
                        <a:t>Auscultation</a:t>
                      </a:r>
                      <a:endParaRPr lang="en-NZ" sz="1400" b="0" dirty="0"/>
                    </a:p>
                  </a:txBody>
                  <a:tcPr/>
                </a:tc>
                <a:tc>
                  <a:txBody>
                    <a:bodyPr/>
                    <a:lstStyle/>
                    <a:p>
                      <a:pPr algn="ctr"/>
                      <a:r>
                        <a:rPr lang="mi-NZ" sz="1400" b="0" dirty="0"/>
                        <a:t>Oscillometry</a:t>
                      </a:r>
                      <a:endParaRPr lang="en-NZ" sz="1400" b="0" dirty="0"/>
                    </a:p>
                  </a:txBody>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NZ" sz="1400" b="0" noProof="0" dirty="0"/>
                        <a:t>Volume Clamp</a:t>
                      </a:r>
                    </a:p>
                  </a:txBody>
                  <a:tcPr/>
                </a:tc>
                <a:tc>
                  <a:txBody>
                    <a:bodyPr/>
                    <a:lstStyle/>
                    <a:p>
                      <a:pPr algn="ctr"/>
                      <a:r>
                        <a:rPr lang="en-NZ" sz="1400" b="0" noProof="0" dirty="0"/>
                        <a:t>Tonometry</a:t>
                      </a:r>
                      <a:endParaRPr lang="en-NZ" sz="1400" b="0" dirty="0"/>
                    </a:p>
                  </a:txBody>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NZ" sz="1400" b="0" noProof="0" dirty="0"/>
                        <a:t>Pulse Wave</a:t>
                      </a:r>
                    </a:p>
                  </a:txBody>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NZ" sz="1400" noProof="0" dirty="0"/>
                        <a:t>NextBP</a:t>
                      </a:r>
                    </a:p>
                  </a:txBody>
                  <a:tcPr/>
                </a:tc>
                <a:extLst>
                  <a:ext uri="{0D108BD9-81ED-4DB2-BD59-A6C34878D82A}">
                    <a16:rowId xmlns:a16="http://schemas.microsoft.com/office/drawing/2014/main" val="1235686618"/>
                  </a:ext>
                </a:extLst>
              </a:tr>
              <a:tr h="201739">
                <a:tc>
                  <a:txBody>
                    <a:bodyPr/>
                    <a:lstStyle/>
                    <a:p>
                      <a:pPr algn="ctr"/>
                      <a:r>
                        <a:rPr lang="en-NZ" sz="1400" dirty="0"/>
                        <a:t>Direct measurement</a:t>
                      </a:r>
                    </a:p>
                  </a:txBody>
                  <a:tcPr>
                    <a:solidFill>
                      <a:schemeClr val="accent6"/>
                    </a:solidFill>
                  </a:tcPr>
                </a:tc>
                <a:tc gridSpan="2">
                  <a:txBody>
                    <a:bodyPr/>
                    <a:lstStyle/>
                    <a:p>
                      <a:pPr algn="ctr"/>
                      <a:r>
                        <a:rPr lang="en-NZ" sz="1400" dirty="0"/>
                        <a:t>Indirect measurement: errors arise from individual differences</a:t>
                      </a:r>
                    </a:p>
                  </a:txBody>
                  <a:tcPr>
                    <a:solidFill>
                      <a:schemeClr val="accent4">
                        <a:lumMod val="60000"/>
                        <a:lumOff val="40000"/>
                      </a:schemeClr>
                    </a:solidFill>
                  </a:tcPr>
                </a:tc>
                <a:tc hMerge="1">
                  <a:txBody>
                    <a:bodyPr/>
                    <a:lstStyle/>
                    <a:p>
                      <a:pPr algn="ctr"/>
                      <a:endParaRPr lang="en-NZ" sz="1400" dirty="0"/>
                    </a:p>
                  </a:txBody>
                  <a:tcPr/>
                </a:tc>
                <a:tc gridSpan="3">
                  <a:txBody>
                    <a:bodyPr/>
                    <a:lstStyle/>
                    <a:p>
                      <a:pPr algn="ctr"/>
                      <a:r>
                        <a:rPr lang="en-NZ" sz="1400" dirty="0"/>
                        <a:t>Requires calibration using external measurement to account for individuals differences</a:t>
                      </a:r>
                    </a:p>
                  </a:txBody>
                  <a:tcPr>
                    <a:solidFill>
                      <a:srgbClr val="FF9999"/>
                    </a:solidFill>
                  </a:tcPr>
                </a:tc>
                <a:tc hMerge="1">
                  <a:txBody>
                    <a:bodyPr/>
                    <a:lstStyle/>
                    <a:p>
                      <a:pPr algn="ctr"/>
                      <a:endParaRPr lang="en-NZ" sz="1400" dirty="0"/>
                    </a:p>
                  </a:txBody>
                  <a:tcPr/>
                </a:tc>
                <a:tc hMerge="1">
                  <a:txBody>
                    <a:bodyPr/>
                    <a:lstStyle/>
                    <a:p>
                      <a:pPr algn="ctr"/>
                      <a:endParaRPr lang="en-NZ" sz="1400" dirty="0"/>
                    </a:p>
                  </a:txBody>
                  <a:tcPr/>
                </a:tc>
                <a:tc>
                  <a:txBody>
                    <a:bodyPr/>
                    <a:lstStyle/>
                    <a:p>
                      <a:pPr algn="ctr"/>
                      <a:r>
                        <a:rPr lang="en-NZ" sz="1400" dirty="0"/>
                        <a:t>Auto-calibrates to individual</a:t>
                      </a:r>
                    </a:p>
                  </a:txBody>
                  <a:tcPr>
                    <a:solidFill>
                      <a:schemeClr val="accent6"/>
                    </a:solidFill>
                  </a:tcPr>
                </a:tc>
                <a:extLst>
                  <a:ext uri="{0D108BD9-81ED-4DB2-BD59-A6C34878D82A}">
                    <a16:rowId xmlns:a16="http://schemas.microsoft.com/office/drawing/2014/main" val="974610605"/>
                  </a:ext>
                </a:extLst>
              </a:tr>
              <a:tr h="201739">
                <a:tc>
                  <a:txBody>
                    <a:bodyPr/>
                    <a:lstStyle/>
                    <a:p>
                      <a:pPr algn="ctr"/>
                      <a:r>
                        <a:rPr lang="en-NZ" sz="1400" dirty="0"/>
                        <a:t>Not suitable when moving</a:t>
                      </a:r>
                    </a:p>
                  </a:txBody>
                  <a:tcPr>
                    <a:solidFill>
                      <a:schemeClr val="accent4">
                        <a:lumMod val="60000"/>
                        <a:lumOff val="40000"/>
                      </a:schemeClr>
                    </a:solidFill>
                  </a:tcPr>
                </a:tc>
                <a:tc>
                  <a:txBody>
                    <a:bodyPr/>
                    <a:lstStyle/>
                    <a:p>
                      <a:pPr algn="ctr"/>
                      <a:r>
                        <a:rPr lang="en-NZ" sz="1400" dirty="0"/>
                        <a:t>Very difficult when moving</a:t>
                      </a:r>
                    </a:p>
                  </a:txBody>
                  <a:tcPr>
                    <a:solidFill>
                      <a:schemeClr val="accent4">
                        <a:lumMod val="60000"/>
                        <a:lumOff val="40000"/>
                      </a:schemeClr>
                    </a:solidFill>
                  </a:tcPr>
                </a:tc>
                <a:tc>
                  <a:txBody>
                    <a:bodyPr/>
                    <a:lstStyle/>
                    <a:p>
                      <a:pPr algn="ctr"/>
                      <a:r>
                        <a:rPr lang="en-NZ" sz="1400" dirty="0"/>
                        <a:t>Unreliable when moving</a:t>
                      </a:r>
                    </a:p>
                  </a:txBody>
                  <a:tcPr>
                    <a:solidFill>
                      <a:schemeClr val="accent4">
                        <a:lumMod val="60000"/>
                        <a:lumOff val="40000"/>
                      </a:schemeClr>
                    </a:solidFill>
                  </a:tcPr>
                </a:tc>
                <a:tc gridSpan="2">
                  <a:txBody>
                    <a:bodyPr/>
                    <a:lstStyle/>
                    <a:p>
                      <a:pPr algn="ctr"/>
                      <a:r>
                        <a:rPr lang="en-NZ" sz="1400" dirty="0"/>
                        <a:t>Does not work when moving</a:t>
                      </a:r>
                    </a:p>
                  </a:txBody>
                  <a:tcPr>
                    <a:solidFill>
                      <a:srgbClr val="FF9999"/>
                    </a:solidFill>
                  </a:tcPr>
                </a:tc>
                <a:tc hMerge="1">
                  <a:txBody>
                    <a:bodyPr/>
                    <a:lstStyle/>
                    <a:p>
                      <a:pPr algn="ctr"/>
                      <a:endParaRPr lang="en-NZ" sz="1400" dirty="0"/>
                    </a:p>
                  </a:txBody>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NZ" sz="1400" dirty="0"/>
                        <a:t>Unreliable when moving</a:t>
                      </a:r>
                    </a:p>
                  </a:txBody>
                  <a:tcPr>
                    <a:solidFill>
                      <a:schemeClr val="accent4">
                        <a:lumMod val="60000"/>
                        <a:lumOff val="40000"/>
                      </a:schemeClr>
                    </a:solidFill>
                  </a:tcPr>
                </a:tc>
                <a:tc>
                  <a:txBody>
                    <a:bodyPr/>
                    <a:lstStyle/>
                    <a:p>
                      <a:pPr algn="ctr"/>
                      <a:r>
                        <a:rPr lang="en-NZ" sz="1400" dirty="0"/>
                        <a:t>Movement tolerant</a:t>
                      </a:r>
                    </a:p>
                  </a:txBody>
                  <a:tcPr>
                    <a:solidFill>
                      <a:schemeClr val="accent6"/>
                    </a:solidFill>
                  </a:tcPr>
                </a:tc>
                <a:extLst>
                  <a:ext uri="{0D108BD9-81ED-4DB2-BD59-A6C34878D82A}">
                    <a16:rowId xmlns:a16="http://schemas.microsoft.com/office/drawing/2014/main" val="3341790705"/>
                  </a:ext>
                </a:extLst>
              </a:tr>
              <a:tr h="144381">
                <a:tc>
                  <a:txBody>
                    <a:bodyPr/>
                    <a:lstStyle/>
                    <a:p>
                      <a:pPr algn="ctr"/>
                      <a:r>
                        <a:rPr lang="en-NZ" sz="1400" dirty="0"/>
                        <a:t>Continuous</a:t>
                      </a:r>
                    </a:p>
                  </a:txBody>
                  <a:tcPr>
                    <a:solidFill>
                      <a:schemeClr val="accent6"/>
                    </a:solidFill>
                  </a:tcPr>
                </a:tc>
                <a:tc>
                  <a:txBody>
                    <a:bodyPr/>
                    <a:lstStyle/>
                    <a:p>
                      <a:pPr algn="ctr"/>
                      <a:r>
                        <a:rPr lang="en-NZ" sz="1400" dirty="0"/>
                        <a:t>Intermittent</a:t>
                      </a:r>
                    </a:p>
                  </a:txBody>
                  <a:tcPr>
                    <a:solidFill>
                      <a:srgbClr val="FF9999"/>
                    </a:solidFill>
                  </a:tcPr>
                </a:tc>
                <a:tc>
                  <a:txBody>
                    <a:bodyPr/>
                    <a:lstStyle/>
                    <a:p>
                      <a:pPr algn="ctr"/>
                      <a:r>
                        <a:rPr lang="en-NZ" sz="1400" dirty="0"/>
                        <a:t>Intermittent</a:t>
                      </a:r>
                    </a:p>
                  </a:txBody>
                  <a:tcPr>
                    <a:solidFill>
                      <a:srgbClr val="FF9999"/>
                    </a:solidFill>
                  </a:tcPr>
                </a:tc>
                <a:tc gridSpan="4">
                  <a:txBody>
                    <a:bodyPr/>
                    <a:lstStyle/>
                    <a:p>
                      <a:pPr algn="ctr"/>
                      <a:r>
                        <a:rPr lang="en-NZ" sz="1400" dirty="0"/>
                        <a:t>Continuous</a:t>
                      </a:r>
                    </a:p>
                  </a:txBody>
                  <a:tcPr>
                    <a:solidFill>
                      <a:schemeClr val="accent6"/>
                    </a:solidFill>
                  </a:tcPr>
                </a:tc>
                <a:tc hMerge="1">
                  <a:txBody>
                    <a:bodyPr/>
                    <a:lstStyle/>
                    <a:p>
                      <a:pPr algn="ctr"/>
                      <a:endParaRPr lang="en-NZ" sz="1400" dirty="0"/>
                    </a:p>
                  </a:txBody>
                  <a:tcPr/>
                </a:tc>
                <a:tc hMerge="1">
                  <a:txBody>
                    <a:bodyPr/>
                    <a:lstStyle/>
                    <a:p>
                      <a:pPr algn="ctr"/>
                      <a:endParaRPr lang="en-NZ" sz="1400" dirty="0"/>
                    </a:p>
                  </a:txBody>
                  <a:tcPr/>
                </a:tc>
                <a:tc hMerge="1">
                  <a:txBody>
                    <a:bodyPr/>
                    <a:lstStyle/>
                    <a:p>
                      <a:pPr algn="ctr"/>
                      <a:endParaRPr lang="en-NZ" sz="1400" dirty="0"/>
                    </a:p>
                  </a:txBody>
                  <a:tcPr/>
                </a:tc>
                <a:extLst>
                  <a:ext uri="{0D108BD9-81ED-4DB2-BD59-A6C34878D82A}">
                    <a16:rowId xmlns:a16="http://schemas.microsoft.com/office/drawing/2014/main" val="3774323621"/>
                  </a:ext>
                </a:extLst>
              </a:tr>
            </a:tbl>
          </a:graphicData>
        </a:graphic>
      </p:graphicFrame>
      <p:pic>
        <p:nvPicPr>
          <p:cNvPr id="2" name="Picture 1">
            <a:extLst>
              <a:ext uri="{FF2B5EF4-FFF2-40B4-BE49-F238E27FC236}">
                <a16:creationId xmlns:a16="http://schemas.microsoft.com/office/drawing/2014/main" id="{DB91A0FA-141F-8DFC-3294-E69B277E7F88}"/>
              </a:ext>
            </a:extLst>
          </p:cNvPr>
          <p:cNvPicPr>
            <a:picLocks noChangeAspect="1"/>
          </p:cNvPicPr>
          <p:nvPr/>
        </p:nvPicPr>
        <p:blipFill>
          <a:blip r:embed="rId3"/>
          <a:srcRect l="-335" t="15582" b="19569"/>
          <a:stretch>
            <a:fillRect/>
          </a:stretch>
        </p:blipFill>
        <p:spPr>
          <a:xfrm>
            <a:off x="-20283" y="3498756"/>
            <a:ext cx="5364557" cy="2311494"/>
          </a:xfrm>
          <a:prstGeom prst="rect">
            <a:avLst/>
          </a:prstGeom>
        </p:spPr>
      </p:pic>
      <p:pic>
        <p:nvPicPr>
          <p:cNvPr id="82" name="Picture 81" descr="Doctor checking a man's blood pressure">
            <a:extLst>
              <a:ext uri="{FF2B5EF4-FFF2-40B4-BE49-F238E27FC236}">
                <a16:creationId xmlns:a16="http://schemas.microsoft.com/office/drawing/2014/main" id="{95995420-B452-D7E8-3AFE-453227BB761B}"/>
              </a:ext>
            </a:extLst>
          </p:cNvPr>
          <p:cNvPicPr>
            <a:picLocks noChangeAspect="1"/>
          </p:cNvPicPr>
          <p:nvPr/>
        </p:nvPicPr>
        <p:blipFill>
          <a:blip r:embed="rId4">
            <a:extLst>
              <a:ext uri="{28A0092B-C50C-407E-A947-70E740481C1C}">
                <a14:useLocalDpi xmlns:a14="http://schemas.microsoft.com/office/drawing/2010/main" val="0"/>
              </a:ext>
            </a:extLst>
          </a:blip>
          <a:srcRect l="14852" t="31927" r="13225" b="4774"/>
          <a:stretch>
            <a:fillRect/>
          </a:stretch>
        </p:blipFill>
        <p:spPr>
          <a:xfrm>
            <a:off x="5346699" y="5810250"/>
            <a:ext cx="2976935" cy="1746632"/>
          </a:xfrm>
          <a:prstGeom prst="rect">
            <a:avLst/>
          </a:prstGeom>
        </p:spPr>
      </p:pic>
      <p:sp>
        <p:nvSpPr>
          <p:cNvPr id="85" name="object 10">
            <a:extLst>
              <a:ext uri="{FF2B5EF4-FFF2-40B4-BE49-F238E27FC236}">
                <a16:creationId xmlns:a16="http://schemas.microsoft.com/office/drawing/2014/main" id="{1EAB02CF-A7D5-73FA-245B-CF8DF4E7ECE1}"/>
              </a:ext>
            </a:extLst>
          </p:cNvPr>
          <p:cNvSpPr txBox="1"/>
          <p:nvPr/>
        </p:nvSpPr>
        <p:spPr>
          <a:xfrm>
            <a:off x="8569220" y="5074461"/>
            <a:ext cx="1858168" cy="872548"/>
          </a:xfrm>
          <a:prstGeom prst="rect">
            <a:avLst/>
          </a:prstGeom>
        </p:spPr>
        <p:txBody>
          <a:bodyPr vert="horz" wrap="square" lIns="0" tIns="11431" rIns="0" bIns="0" rtlCol="0">
            <a:spAutoFit/>
          </a:bodyPr>
          <a:lstStyle/>
          <a:p>
            <a:pPr marL="12700" marR="5080" indent="-635" algn="ctr">
              <a:lnSpc>
                <a:spcPct val="101499"/>
              </a:lnSpc>
              <a:spcBef>
                <a:spcPts val="91"/>
              </a:spcBef>
              <a:spcAft>
                <a:spcPts val="600"/>
              </a:spcAft>
            </a:pPr>
            <a:r>
              <a:rPr lang="en-NZ" sz="1400" b="1" spc="-10" dirty="0">
                <a:cs typeface="Arial"/>
              </a:rPr>
              <a:t>FOR</a:t>
            </a:r>
            <a:r>
              <a:rPr lang="en-NZ" sz="1400" b="1" spc="-10" dirty="0">
                <a:solidFill>
                  <a:srgbClr val="E86336"/>
                </a:solidFill>
                <a:cs typeface="Arial"/>
              </a:rPr>
              <a:t> PATIENTS</a:t>
            </a:r>
          </a:p>
          <a:p>
            <a:pPr marL="12700" marR="5080" indent="-635" algn="ctr">
              <a:lnSpc>
                <a:spcPct val="101499"/>
              </a:lnSpc>
              <a:spcBef>
                <a:spcPts val="91"/>
              </a:spcBef>
            </a:pPr>
            <a:r>
              <a:rPr lang="en-NZ" sz="1200" b="1" spc="-10" dirty="0">
                <a:cs typeface="Arial"/>
              </a:rPr>
              <a:t>Measurements are more </a:t>
            </a:r>
            <a:r>
              <a:rPr lang="en-NZ" sz="1200" b="1" spc="-10" dirty="0">
                <a:solidFill>
                  <a:srgbClr val="E86336"/>
                </a:solidFill>
                <a:cs typeface="Arial"/>
              </a:rPr>
              <a:t>comfortable and convenient </a:t>
            </a:r>
            <a:r>
              <a:rPr lang="en-NZ" sz="1200" b="1" spc="-10" dirty="0">
                <a:cs typeface="Arial"/>
              </a:rPr>
              <a:t>than an upper-arm cuff</a:t>
            </a:r>
          </a:p>
        </p:txBody>
      </p:sp>
      <p:pic>
        <p:nvPicPr>
          <p:cNvPr id="6" name="Picture 5">
            <a:extLst>
              <a:ext uri="{FF2B5EF4-FFF2-40B4-BE49-F238E27FC236}">
                <a16:creationId xmlns:a16="http://schemas.microsoft.com/office/drawing/2014/main" id="{0E5D67FF-FE6E-0003-3D38-7A659B0CAA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8971" y="376188"/>
            <a:ext cx="1175878" cy="1028564"/>
          </a:xfrm>
          <a:prstGeom prst="rect">
            <a:avLst/>
          </a:prstGeom>
        </p:spPr>
      </p:pic>
      <p:pic>
        <p:nvPicPr>
          <p:cNvPr id="11" name="Picture 10">
            <a:extLst>
              <a:ext uri="{FF2B5EF4-FFF2-40B4-BE49-F238E27FC236}">
                <a16:creationId xmlns:a16="http://schemas.microsoft.com/office/drawing/2014/main" id="{50D22CB5-5A9D-FB4F-3252-3A6893535C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9684" y="356574"/>
            <a:ext cx="1119355" cy="1026218"/>
          </a:xfrm>
          <a:prstGeom prst="rect">
            <a:avLst/>
          </a:prstGeom>
        </p:spPr>
      </p:pic>
      <p:pic>
        <p:nvPicPr>
          <p:cNvPr id="13" name="Picture 12">
            <a:extLst>
              <a:ext uri="{FF2B5EF4-FFF2-40B4-BE49-F238E27FC236}">
                <a16:creationId xmlns:a16="http://schemas.microsoft.com/office/drawing/2014/main" id="{7D4A61CF-4B22-04B9-D783-59A0CFB7B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3874" y="350725"/>
            <a:ext cx="1132114" cy="1037915"/>
          </a:xfrm>
          <a:prstGeom prst="rect">
            <a:avLst/>
          </a:prstGeom>
        </p:spPr>
      </p:pic>
      <p:pic>
        <p:nvPicPr>
          <p:cNvPr id="15" name="Picture 14">
            <a:extLst>
              <a:ext uri="{FF2B5EF4-FFF2-40B4-BE49-F238E27FC236}">
                <a16:creationId xmlns:a16="http://schemas.microsoft.com/office/drawing/2014/main" id="{53566BF9-3265-4878-4F76-38F553E5B6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9382" y="371177"/>
            <a:ext cx="1121916" cy="1028565"/>
          </a:xfrm>
          <a:prstGeom prst="rect">
            <a:avLst/>
          </a:prstGeom>
        </p:spPr>
      </p:pic>
      <p:pic>
        <p:nvPicPr>
          <p:cNvPr id="18" name="Picture 17">
            <a:extLst>
              <a:ext uri="{FF2B5EF4-FFF2-40B4-BE49-F238E27FC236}">
                <a16:creationId xmlns:a16="http://schemas.microsoft.com/office/drawing/2014/main" id="{E1BC858B-8004-2DCA-3404-A04D09A29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61163" y="346440"/>
            <a:ext cx="1175878" cy="1078038"/>
          </a:xfrm>
          <a:prstGeom prst="rect">
            <a:avLst/>
          </a:prstGeom>
        </p:spPr>
      </p:pic>
      <p:pic>
        <p:nvPicPr>
          <p:cNvPr id="21" name="Picture 20">
            <a:extLst>
              <a:ext uri="{FF2B5EF4-FFF2-40B4-BE49-F238E27FC236}">
                <a16:creationId xmlns:a16="http://schemas.microsoft.com/office/drawing/2014/main" id="{38F840AD-1A4F-2E57-54ED-0D4A52567B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64653" y="354275"/>
            <a:ext cx="1177757" cy="1078039"/>
          </a:xfrm>
          <a:prstGeom prst="rect">
            <a:avLst/>
          </a:prstGeom>
        </p:spPr>
      </p:pic>
      <p:pic>
        <p:nvPicPr>
          <p:cNvPr id="26" name="Picture 25">
            <a:extLst>
              <a:ext uri="{FF2B5EF4-FFF2-40B4-BE49-F238E27FC236}">
                <a16:creationId xmlns:a16="http://schemas.microsoft.com/office/drawing/2014/main" id="{F976C5DA-C5BE-5C6E-4FE8-0D1303BAE0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23422" y="95101"/>
            <a:ext cx="1535914" cy="1353122"/>
          </a:xfrm>
          <a:prstGeom prst="rect">
            <a:avLst/>
          </a:prstGeom>
        </p:spPr>
      </p:pic>
    </p:spTree>
    <p:extLst>
      <p:ext uri="{BB962C8B-B14F-4D97-AF65-F5344CB8AC3E}">
        <p14:creationId xmlns:p14="http://schemas.microsoft.com/office/powerpoint/2010/main" val="10587053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411F1E2374B348BDB04B322AE71205" ma:contentTypeVersion="3" ma:contentTypeDescription="Create a new document." ma:contentTypeScope="" ma:versionID="b3a84b920680db199b97e501391b88a7">
  <xsd:schema xmlns:xsd="http://www.w3.org/2001/XMLSchema" xmlns:xs="http://www.w3.org/2001/XMLSchema" xmlns:p="http://schemas.microsoft.com/office/2006/metadata/properties" xmlns:ns2="9b93eee1-7fa1-4c84-a845-783588148067" targetNamespace="http://schemas.microsoft.com/office/2006/metadata/properties" ma:root="true" ma:fieldsID="10011cd19dad38dbcdcefc2e1c4c872a" ns2:_="">
    <xsd:import namespace="9b93eee1-7fa1-4c84-a845-78358814806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93eee1-7fa1-4c84-a845-7835881480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6780E0-A68E-4D95-83BE-FD77AC04B078}">
  <ds:schemaRefs>
    <ds:schemaRef ds:uri="http://schemas.microsoft.com/sharepoint/v3/contenttype/forms"/>
  </ds:schemaRefs>
</ds:datastoreItem>
</file>

<file path=customXml/itemProps2.xml><?xml version="1.0" encoding="utf-8"?>
<ds:datastoreItem xmlns:ds="http://schemas.openxmlformats.org/officeDocument/2006/customXml" ds:itemID="{120F19E3-A5D8-43D3-BAA6-F5B4D4C04B65}">
  <ds:schemaRefs>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purl.org/dc/terms/"/>
    <ds:schemaRef ds:uri="http://purl.org/dc/dcmitype/"/>
    <ds:schemaRef ds:uri="http://schemas.microsoft.com/office/infopath/2007/PartnerControls"/>
    <ds:schemaRef ds:uri="9b93eee1-7fa1-4c84-a845-783588148067"/>
    <ds:schemaRef ds:uri="http://purl.org/dc/elements/1.1/"/>
  </ds:schemaRefs>
</ds:datastoreItem>
</file>

<file path=customXml/itemProps3.xml><?xml version="1.0" encoding="utf-8"?>
<ds:datastoreItem xmlns:ds="http://schemas.openxmlformats.org/officeDocument/2006/customXml" ds:itemID="{B3774CF8-F40A-4A62-A4F2-E4FB9EFFAD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93eee1-7fa1-4c84-a845-7835881480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3592</TotalTime>
  <Words>527</Words>
  <Application>Microsoft Office PowerPoint</Application>
  <PresentationFormat>Custom</PresentationFormat>
  <Paragraphs>57</Paragraphs>
  <Slides>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Calibri</vt:lpstr>
      <vt:lpstr>Calibri Light</vt:lpstr>
      <vt:lpstr>HeliaCore-Book</vt:lpstr>
      <vt:lpstr>HeliaCore-Medium</vt:lpstr>
      <vt:lpstr>Office Theme</vt:lpstr>
      <vt:lpstr>PowerPoint Presentation</vt:lpstr>
      <vt:lpstr>PowerPoint Presentation</vt:lpstr>
    </vt:vector>
  </TitlesOfParts>
  <Company>Auckland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Lowe</dc:creator>
  <cp:lastModifiedBy>Matin Khalili</cp:lastModifiedBy>
  <cp:revision>6</cp:revision>
  <dcterms:created xsi:type="dcterms:W3CDTF">2022-07-20T21:25:02Z</dcterms:created>
  <dcterms:modified xsi:type="dcterms:W3CDTF">2026-04-29T19:47:58Z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0x0101003F411F1E2374B348BDB04B322AE71205</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SharedWithUsers">
    <vt:lpwstr>30;#Joyce D'Mello;#6;#Andrew Lowe;#65;#Mark Whitehouse;#38;#Gautam Anand;#40;#Anubha Kalra;#75;#Suzie Lewis;#92;#T'heniel Chetty</vt:lpwstr>
  </property>
</Properties>
</file>