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58" r:id="rId5"/>
    <p:sldId id="259" r:id="rId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3" userDrawn="1">
          <p15:clr>
            <a:srgbClr val="A4A3A4"/>
          </p15:clr>
        </p15:guide>
        <p15:guide id="2" pos="3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ECD6EE-A552-D689-351C-68E3EA770A48}" name="Andrew Lowe" initials="AL" userId="S::anlowe@aut.ac.nz::20873da7-64a8-4980-90a9-f8500153a3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86336"/>
    <a:srgbClr val="000000"/>
    <a:srgbClr val="FFFFFF"/>
    <a:srgbClr val="6699FF"/>
    <a:srgbClr val="F9BF80"/>
    <a:srgbClr val="FCD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7A2E7-D3F9-4281-A49F-98129B99C84F}" v="4" dt="2026-04-13T21:05:13.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31" d="100"/>
          <a:sy n="131" d="100"/>
        </p:scale>
        <p:origin x="2024" y="304"/>
      </p:cViewPr>
      <p:guideLst>
        <p:guide orient="horz" pos="1973"/>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n Khalili" userId="69446d0b-fadc-4088-a5a2-287c03536137" providerId="ADAL" clId="{0CFE5715-393C-49DE-86DE-4FC4F0D782DE}"/>
    <pc:docChg chg="custSel modSld">
      <pc:chgData name="Matin Khalili" userId="69446d0b-fadc-4088-a5a2-287c03536137" providerId="ADAL" clId="{0CFE5715-393C-49DE-86DE-4FC4F0D782DE}" dt="2026-04-07T21:44:25.588" v="60" actId="1038"/>
      <pc:docMkLst>
        <pc:docMk/>
      </pc:docMkLst>
      <pc:sldChg chg="addSp delSp modSp mod">
        <pc:chgData name="Matin Khalili" userId="69446d0b-fadc-4088-a5a2-287c03536137" providerId="ADAL" clId="{0CFE5715-393C-49DE-86DE-4FC4F0D782DE}" dt="2026-04-07T21:44:25.588" v="60" actId="1038"/>
        <pc:sldMkLst>
          <pc:docMk/>
          <pc:sldMk cId="4252950510" sldId="258"/>
        </pc:sldMkLst>
        <pc:spChg chg="mod">
          <ac:chgData name="Matin Khalili" userId="69446d0b-fadc-4088-a5a2-287c03536137" providerId="ADAL" clId="{0CFE5715-393C-49DE-86DE-4FC4F0D782DE}" dt="2026-04-07T21:35:10.648" v="10" actId="1076"/>
          <ac:spMkLst>
            <pc:docMk/>
            <pc:sldMk cId="4252950510" sldId="258"/>
            <ac:spMk id="46" creationId="{89289B87-8CBB-DAF1-505E-6E3D003693BE}"/>
          </ac:spMkLst>
        </pc:spChg>
        <pc:spChg chg="mod">
          <ac:chgData name="Matin Khalili" userId="69446d0b-fadc-4088-a5a2-287c03536137" providerId="ADAL" clId="{0CFE5715-393C-49DE-86DE-4FC4F0D782DE}" dt="2026-04-07T21:38:19.172" v="31" actId="1076"/>
          <ac:spMkLst>
            <pc:docMk/>
            <pc:sldMk cId="4252950510" sldId="258"/>
            <ac:spMk id="50" creationId="{E36B1007-3B06-0628-9035-DD9C4D5CA1AC}"/>
          </ac:spMkLst>
        </pc:spChg>
        <pc:spChg chg="mod">
          <ac:chgData name="Matin Khalili" userId="69446d0b-fadc-4088-a5a2-287c03536137" providerId="ADAL" clId="{0CFE5715-393C-49DE-86DE-4FC4F0D782DE}" dt="2026-04-07T21:38:21.746" v="32" actId="1076"/>
          <ac:spMkLst>
            <pc:docMk/>
            <pc:sldMk cId="4252950510" sldId="258"/>
            <ac:spMk id="72" creationId="{52A1173F-10D7-66D9-2163-81CC5C45BBE5}"/>
          </ac:spMkLst>
        </pc:spChg>
        <pc:picChg chg="mod">
          <ac:chgData name="Matin Khalili" userId="69446d0b-fadc-4088-a5a2-287c03536137" providerId="ADAL" clId="{0CFE5715-393C-49DE-86DE-4FC4F0D782DE}" dt="2026-04-07T21:38:28.148" v="36" actId="1038"/>
          <ac:picMkLst>
            <pc:docMk/>
            <pc:sldMk cId="4252950510" sldId="258"/>
            <ac:picMk id="11" creationId="{604DD9ED-E8E8-CE0E-F582-C66419DB37E0}"/>
          </ac:picMkLst>
        </pc:picChg>
        <pc:picChg chg="add mod">
          <ac:chgData name="Matin Khalili" userId="69446d0b-fadc-4088-a5a2-287c03536137" providerId="ADAL" clId="{0CFE5715-393C-49DE-86DE-4FC4F0D782DE}" dt="2026-04-07T21:44:25.588" v="60" actId="1038"/>
          <ac:picMkLst>
            <pc:docMk/>
            <pc:sldMk cId="4252950510" sldId="258"/>
            <ac:picMk id="56" creationId="{8DD30AA2-F001-FF55-66CD-381BA501B19F}"/>
          </ac:picMkLst>
        </pc:picChg>
      </pc:sldChg>
    </pc:docChg>
  </pc:docChgLst>
  <pc:docChgLst>
    <pc:chgData name="Andrew Lowe" userId="20873da7-64a8-4980-90a9-f8500153a3e8" providerId="ADAL" clId="{BAE8B3C7-D3A2-4B3F-AB64-173D10EA3264}"/>
    <pc:docChg chg="undo redo custSel addSld delSld modSld">
      <pc:chgData name="Andrew Lowe" userId="20873da7-64a8-4980-90a9-f8500153a3e8" providerId="ADAL" clId="{BAE8B3C7-D3A2-4B3F-AB64-173D10EA3264}" dt="2026-04-13T21:05:54.094" v="9279" actId="47"/>
      <pc:docMkLst>
        <pc:docMk/>
      </pc:docMkLst>
      <pc:sldChg chg="addSp delSp modSp add mod">
        <pc:chgData name="Andrew Lowe" userId="20873da7-64a8-4980-90a9-f8500153a3e8" providerId="ADAL" clId="{BAE8B3C7-D3A2-4B3F-AB64-173D10EA3264}" dt="2026-04-08T08:44:34.731" v="9264" actId="1076"/>
        <pc:sldMkLst>
          <pc:docMk/>
          <pc:sldMk cId="4252950510" sldId="258"/>
        </pc:sldMkLst>
        <pc:spChg chg="mod ord">
          <ac:chgData name="Andrew Lowe" userId="20873da7-64a8-4980-90a9-f8500153a3e8" providerId="ADAL" clId="{BAE8B3C7-D3A2-4B3F-AB64-173D10EA3264}" dt="2026-04-06T00:49:30.323" v="9248" actId="1076"/>
          <ac:spMkLst>
            <pc:docMk/>
            <pc:sldMk cId="4252950510" sldId="258"/>
            <ac:spMk id="2" creationId="{E2CDF93A-C124-D346-0011-54373CC67B38}"/>
          </ac:spMkLst>
        </pc:spChg>
        <pc:spChg chg="add mod">
          <ac:chgData name="Andrew Lowe" userId="20873da7-64a8-4980-90a9-f8500153a3e8" providerId="ADAL" clId="{BAE8B3C7-D3A2-4B3F-AB64-173D10EA3264}" dt="2026-04-02T00:38:22.815" v="4148" actId="20577"/>
          <ac:spMkLst>
            <pc:docMk/>
            <pc:sldMk cId="4252950510" sldId="258"/>
            <ac:spMk id="6" creationId="{C970948D-067A-DE36-0CDA-B6ECEAB4A3FA}"/>
          </ac:spMkLst>
        </pc:spChg>
        <pc:spChg chg="mod topLvl">
          <ac:chgData name="Andrew Lowe" userId="20873da7-64a8-4980-90a9-f8500153a3e8" providerId="ADAL" clId="{BAE8B3C7-D3A2-4B3F-AB64-173D10EA3264}" dt="2026-04-01T20:00:28.054" v="3422" actId="164"/>
          <ac:spMkLst>
            <pc:docMk/>
            <pc:sldMk cId="4252950510" sldId="258"/>
            <ac:spMk id="7" creationId="{C483777A-78D0-D82D-7636-B3A92CBB8F46}"/>
          </ac:spMkLst>
        </pc:spChg>
        <pc:spChg chg="mod topLvl">
          <ac:chgData name="Andrew Lowe" userId="20873da7-64a8-4980-90a9-f8500153a3e8" providerId="ADAL" clId="{BAE8B3C7-D3A2-4B3F-AB64-173D10EA3264}" dt="2026-04-01T20:00:31.118" v="3423" actId="164"/>
          <ac:spMkLst>
            <pc:docMk/>
            <pc:sldMk cId="4252950510" sldId="258"/>
            <ac:spMk id="12" creationId="{3F596D12-B04E-44C3-6839-9DC5F29B2269}"/>
          </ac:spMkLst>
        </pc:spChg>
        <pc:spChg chg="mod topLvl">
          <ac:chgData name="Andrew Lowe" userId="20873da7-64a8-4980-90a9-f8500153a3e8" providerId="ADAL" clId="{BAE8B3C7-D3A2-4B3F-AB64-173D10EA3264}" dt="2026-04-01T20:00:28.054" v="3422" actId="164"/>
          <ac:spMkLst>
            <pc:docMk/>
            <pc:sldMk cId="4252950510" sldId="258"/>
            <ac:spMk id="13" creationId="{89819CC4-1432-BA4C-EEBD-41C474ABE58C}"/>
          </ac:spMkLst>
        </pc:spChg>
        <pc:spChg chg="mod topLvl">
          <ac:chgData name="Andrew Lowe" userId="20873da7-64a8-4980-90a9-f8500153a3e8" providerId="ADAL" clId="{BAE8B3C7-D3A2-4B3F-AB64-173D10EA3264}" dt="2026-04-01T20:00:31.118" v="3423" actId="164"/>
          <ac:spMkLst>
            <pc:docMk/>
            <pc:sldMk cId="4252950510" sldId="258"/>
            <ac:spMk id="15" creationId="{DC71012B-C9D6-9F48-0F08-BA31DD3B96E1}"/>
          </ac:spMkLst>
        </pc:spChg>
        <pc:spChg chg="mod">
          <ac:chgData name="Andrew Lowe" userId="20873da7-64a8-4980-90a9-f8500153a3e8" providerId="ADAL" clId="{BAE8B3C7-D3A2-4B3F-AB64-173D10EA3264}" dt="2026-04-06T00:49:21.811" v="9245"/>
          <ac:spMkLst>
            <pc:docMk/>
            <pc:sldMk cId="4252950510" sldId="258"/>
            <ac:spMk id="16" creationId="{E7A0814E-235F-FB85-51E6-264595940B9D}"/>
          </ac:spMkLst>
        </pc:spChg>
        <pc:spChg chg="mod">
          <ac:chgData name="Andrew Lowe" userId="20873da7-64a8-4980-90a9-f8500153a3e8" providerId="ADAL" clId="{BAE8B3C7-D3A2-4B3F-AB64-173D10EA3264}" dt="2026-03-31T23:15:10.941" v="445" actId="34135"/>
          <ac:spMkLst>
            <pc:docMk/>
            <pc:sldMk cId="4252950510" sldId="258"/>
            <ac:spMk id="18" creationId="{5014B236-D79A-C906-3A9E-B0B708386D74}"/>
          </ac:spMkLst>
        </pc:spChg>
        <pc:spChg chg="add mod">
          <ac:chgData name="Andrew Lowe" userId="20873da7-64a8-4980-90a9-f8500153a3e8" providerId="ADAL" clId="{BAE8B3C7-D3A2-4B3F-AB64-173D10EA3264}" dt="2026-04-03T08:12:53.311" v="5411" actId="20577"/>
          <ac:spMkLst>
            <pc:docMk/>
            <pc:sldMk cId="4252950510" sldId="258"/>
            <ac:spMk id="19" creationId="{6B23D2B1-6C54-9DF3-5EF9-187B3551FF30}"/>
          </ac:spMkLst>
        </pc:spChg>
        <pc:spChg chg="mod">
          <ac:chgData name="Andrew Lowe" userId="20873da7-64a8-4980-90a9-f8500153a3e8" providerId="ADAL" clId="{BAE8B3C7-D3A2-4B3F-AB64-173D10EA3264}" dt="2026-03-31T23:15:10.941" v="445" actId="34135"/>
          <ac:spMkLst>
            <pc:docMk/>
            <pc:sldMk cId="4252950510" sldId="258"/>
            <ac:spMk id="22" creationId="{1A617DE6-E3E1-1160-40C0-3BACEE6508ED}"/>
          </ac:spMkLst>
        </pc:spChg>
        <pc:spChg chg="add mod">
          <ac:chgData name="Andrew Lowe" userId="20873da7-64a8-4980-90a9-f8500153a3e8" providerId="ADAL" clId="{BAE8B3C7-D3A2-4B3F-AB64-173D10EA3264}" dt="2026-03-31T23:16:41.860" v="450" actId="1076"/>
          <ac:spMkLst>
            <pc:docMk/>
            <pc:sldMk cId="4252950510" sldId="258"/>
            <ac:spMk id="23" creationId="{04DE52A0-1C87-A9B9-B614-4A6B09D3DE45}"/>
          </ac:spMkLst>
        </pc:spChg>
        <pc:spChg chg="add mod">
          <ac:chgData name="Andrew Lowe" userId="20873da7-64a8-4980-90a9-f8500153a3e8" providerId="ADAL" clId="{BAE8B3C7-D3A2-4B3F-AB64-173D10EA3264}" dt="2026-04-01T20:13:01.578" v="3877" actId="1076"/>
          <ac:spMkLst>
            <pc:docMk/>
            <pc:sldMk cId="4252950510" sldId="258"/>
            <ac:spMk id="25" creationId="{1DE8133B-6C6C-8BF6-9E2A-42D6F517BE56}"/>
          </ac:spMkLst>
        </pc:spChg>
        <pc:spChg chg="add mod">
          <ac:chgData name="Andrew Lowe" userId="20873da7-64a8-4980-90a9-f8500153a3e8" providerId="ADAL" clId="{BAE8B3C7-D3A2-4B3F-AB64-173D10EA3264}" dt="2026-04-04T05:34:13.260" v="5831" actId="207"/>
          <ac:spMkLst>
            <pc:docMk/>
            <pc:sldMk cId="4252950510" sldId="258"/>
            <ac:spMk id="33" creationId="{097234AC-37CA-E2AF-1900-3F08B8B0B7E8}"/>
          </ac:spMkLst>
        </pc:spChg>
        <pc:spChg chg="mod">
          <ac:chgData name="Andrew Lowe" userId="20873da7-64a8-4980-90a9-f8500153a3e8" providerId="ADAL" clId="{BAE8B3C7-D3A2-4B3F-AB64-173D10EA3264}" dt="2026-04-06T00:50:13.306" v="9255" actId="20577"/>
          <ac:spMkLst>
            <pc:docMk/>
            <pc:sldMk cId="4252950510" sldId="258"/>
            <ac:spMk id="34" creationId="{033DA255-C964-8E98-8C6B-E78E3D805BF2}"/>
          </ac:spMkLst>
        </pc:spChg>
        <pc:spChg chg="add mod">
          <ac:chgData name="Andrew Lowe" userId="20873da7-64a8-4980-90a9-f8500153a3e8" providerId="ADAL" clId="{BAE8B3C7-D3A2-4B3F-AB64-173D10EA3264}" dt="2026-04-04T05:35:51.228" v="5834" actId="1076"/>
          <ac:spMkLst>
            <pc:docMk/>
            <pc:sldMk cId="4252950510" sldId="258"/>
            <ac:spMk id="41" creationId="{4CFABC34-ECC0-55F5-A586-57D9AFCCFD58}"/>
          </ac:spMkLst>
        </pc:spChg>
        <pc:spChg chg="add mod">
          <ac:chgData name="Andrew Lowe" userId="20873da7-64a8-4980-90a9-f8500153a3e8" providerId="ADAL" clId="{BAE8B3C7-D3A2-4B3F-AB64-173D10EA3264}" dt="2026-04-01T08:26:06.706" v="1779" actId="1076"/>
          <ac:spMkLst>
            <pc:docMk/>
            <pc:sldMk cId="4252950510" sldId="258"/>
            <ac:spMk id="43" creationId="{E7A3D2DC-E03B-A1D3-48AD-FA4D17BE732A}"/>
          </ac:spMkLst>
        </pc:spChg>
        <pc:spChg chg="add mod">
          <ac:chgData name="Andrew Lowe" userId="20873da7-64a8-4980-90a9-f8500153a3e8" providerId="ADAL" clId="{BAE8B3C7-D3A2-4B3F-AB64-173D10EA3264}" dt="2026-04-01T20:14:08.552" v="3884" actId="14100"/>
          <ac:spMkLst>
            <pc:docMk/>
            <pc:sldMk cId="4252950510" sldId="258"/>
            <ac:spMk id="45" creationId="{AFD95F05-57D1-3B23-9C1E-990D4164B233}"/>
          </ac:spMkLst>
        </pc:spChg>
        <pc:spChg chg="add mod">
          <ac:chgData name="Andrew Lowe" userId="20873da7-64a8-4980-90a9-f8500153a3e8" providerId="ADAL" clId="{BAE8B3C7-D3A2-4B3F-AB64-173D10EA3264}" dt="2026-04-04T20:07:44.674" v="9225" actId="6549"/>
          <ac:spMkLst>
            <pc:docMk/>
            <pc:sldMk cId="4252950510" sldId="258"/>
            <ac:spMk id="46" creationId="{89289B87-8CBB-DAF1-505E-6E3D003693BE}"/>
          </ac:spMkLst>
        </pc:spChg>
        <pc:spChg chg="add mod">
          <ac:chgData name="Andrew Lowe" userId="20873da7-64a8-4980-90a9-f8500153a3e8" providerId="ADAL" clId="{BAE8B3C7-D3A2-4B3F-AB64-173D10EA3264}" dt="2026-04-04T05:35:40.536" v="5832" actId="1076"/>
          <ac:spMkLst>
            <pc:docMk/>
            <pc:sldMk cId="4252950510" sldId="258"/>
            <ac:spMk id="49" creationId="{F7B369F9-EFA2-1066-3D66-24020DE85020}"/>
          </ac:spMkLst>
        </pc:spChg>
        <pc:spChg chg="add mod">
          <ac:chgData name="Andrew Lowe" userId="20873da7-64a8-4980-90a9-f8500153a3e8" providerId="ADAL" clId="{BAE8B3C7-D3A2-4B3F-AB64-173D10EA3264}" dt="2026-04-08T08:44:34.731" v="9264" actId="1076"/>
          <ac:spMkLst>
            <pc:docMk/>
            <pc:sldMk cId="4252950510" sldId="258"/>
            <ac:spMk id="50" creationId="{E36B1007-3B06-0628-9035-DD9C4D5CA1AC}"/>
          </ac:spMkLst>
        </pc:spChg>
        <pc:spChg chg="add mod">
          <ac:chgData name="Andrew Lowe" userId="20873da7-64a8-4980-90a9-f8500153a3e8" providerId="ADAL" clId="{BAE8B3C7-D3A2-4B3F-AB64-173D10EA3264}" dt="2026-04-04T05:52:09.972" v="6275" actId="1076"/>
          <ac:spMkLst>
            <pc:docMk/>
            <pc:sldMk cId="4252950510" sldId="258"/>
            <ac:spMk id="63" creationId="{2B0CB939-D797-B591-F6F3-1EDABA65729C}"/>
          </ac:spMkLst>
        </pc:spChg>
        <pc:spChg chg="add mod">
          <ac:chgData name="Andrew Lowe" userId="20873da7-64a8-4980-90a9-f8500153a3e8" providerId="ADAL" clId="{BAE8B3C7-D3A2-4B3F-AB64-173D10EA3264}" dt="2026-04-04T05:52:09.972" v="6275" actId="1076"/>
          <ac:spMkLst>
            <pc:docMk/>
            <pc:sldMk cId="4252950510" sldId="258"/>
            <ac:spMk id="64" creationId="{7E8CDA45-5099-90CD-3D52-46036D78E70D}"/>
          </ac:spMkLst>
        </pc:spChg>
        <pc:spChg chg="add mod">
          <ac:chgData name="Andrew Lowe" userId="20873da7-64a8-4980-90a9-f8500153a3e8" providerId="ADAL" clId="{BAE8B3C7-D3A2-4B3F-AB64-173D10EA3264}" dt="2026-04-04T05:52:09.972" v="6275" actId="1076"/>
          <ac:spMkLst>
            <pc:docMk/>
            <pc:sldMk cId="4252950510" sldId="258"/>
            <ac:spMk id="65" creationId="{CC568F39-C797-D290-DDE1-9024A389964D}"/>
          </ac:spMkLst>
        </pc:spChg>
        <pc:spChg chg="add mod">
          <ac:chgData name="Andrew Lowe" userId="20873da7-64a8-4980-90a9-f8500153a3e8" providerId="ADAL" clId="{BAE8B3C7-D3A2-4B3F-AB64-173D10EA3264}" dt="2026-04-04T05:52:09.972" v="6275" actId="1076"/>
          <ac:spMkLst>
            <pc:docMk/>
            <pc:sldMk cId="4252950510" sldId="258"/>
            <ac:spMk id="66" creationId="{54C488B7-4BA0-A2C1-FFD2-026D11A8F9E7}"/>
          </ac:spMkLst>
        </pc:spChg>
        <pc:spChg chg="add mod">
          <ac:chgData name="Andrew Lowe" userId="20873da7-64a8-4980-90a9-f8500153a3e8" providerId="ADAL" clId="{BAE8B3C7-D3A2-4B3F-AB64-173D10EA3264}" dt="2026-04-04T05:52:09.972" v="6275" actId="1076"/>
          <ac:spMkLst>
            <pc:docMk/>
            <pc:sldMk cId="4252950510" sldId="258"/>
            <ac:spMk id="67" creationId="{6ED51F37-C35D-3700-ACA0-8D7C79F7EE0C}"/>
          </ac:spMkLst>
        </pc:spChg>
        <pc:spChg chg="add mod">
          <ac:chgData name="Andrew Lowe" userId="20873da7-64a8-4980-90a9-f8500153a3e8" providerId="ADAL" clId="{BAE8B3C7-D3A2-4B3F-AB64-173D10EA3264}" dt="2026-04-04T05:52:09.972" v="6275" actId="1076"/>
          <ac:spMkLst>
            <pc:docMk/>
            <pc:sldMk cId="4252950510" sldId="258"/>
            <ac:spMk id="68" creationId="{668593D5-4A0A-15C8-F795-8C869157C908}"/>
          </ac:spMkLst>
        </pc:spChg>
        <pc:spChg chg="add mod">
          <ac:chgData name="Andrew Lowe" userId="20873da7-64a8-4980-90a9-f8500153a3e8" providerId="ADAL" clId="{BAE8B3C7-D3A2-4B3F-AB64-173D10EA3264}" dt="2026-04-08T08:44:34.731" v="9264" actId="1076"/>
          <ac:spMkLst>
            <pc:docMk/>
            <pc:sldMk cId="4252950510" sldId="258"/>
            <ac:spMk id="72" creationId="{52A1173F-10D7-66D9-2163-81CC5C45BBE5}"/>
          </ac:spMkLst>
        </pc:spChg>
        <pc:grpChg chg="add mod">
          <ac:chgData name="Andrew Lowe" userId="20873da7-64a8-4980-90a9-f8500153a3e8" providerId="ADAL" clId="{BAE8B3C7-D3A2-4B3F-AB64-173D10EA3264}" dt="2026-04-01T20:03:25.493" v="3515" actId="1076"/>
          <ac:grpSpMkLst>
            <pc:docMk/>
            <pc:sldMk cId="4252950510" sldId="258"/>
            <ac:grpSpMk id="3" creationId="{9DF6389D-1E47-F54B-F40A-2A133896F01C}"/>
          </ac:grpSpMkLst>
        </pc:grpChg>
        <pc:grpChg chg="add mod">
          <ac:chgData name="Andrew Lowe" userId="20873da7-64a8-4980-90a9-f8500153a3e8" providerId="ADAL" clId="{BAE8B3C7-D3A2-4B3F-AB64-173D10EA3264}" dt="2026-04-01T20:00:31.118" v="3423" actId="164"/>
          <ac:grpSpMkLst>
            <pc:docMk/>
            <pc:sldMk cId="4252950510" sldId="258"/>
            <ac:grpSpMk id="4" creationId="{018E4069-8405-D643-8A64-79F481D3AEEC}"/>
          </ac:grpSpMkLst>
        </pc:grpChg>
        <pc:grpChg chg="add mod">
          <ac:chgData name="Andrew Lowe" userId="20873da7-64a8-4980-90a9-f8500153a3e8" providerId="ADAL" clId="{BAE8B3C7-D3A2-4B3F-AB64-173D10EA3264}" dt="2026-04-06T00:49:42.958" v="9249" actId="1076"/>
          <ac:grpSpMkLst>
            <pc:docMk/>
            <pc:sldMk cId="4252950510" sldId="258"/>
            <ac:grpSpMk id="9" creationId="{184CA093-1212-E294-C512-1A15E86E088C}"/>
          </ac:grpSpMkLst>
        </pc:grpChg>
        <pc:grpChg chg="mod">
          <ac:chgData name="Andrew Lowe" userId="20873da7-64a8-4980-90a9-f8500153a3e8" providerId="ADAL" clId="{BAE8B3C7-D3A2-4B3F-AB64-173D10EA3264}" dt="2026-03-31T23:15:10.941" v="445" actId="34135"/>
          <ac:grpSpMkLst>
            <pc:docMk/>
            <pc:sldMk cId="4252950510" sldId="258"/>
            <ac:grpSpMk id="20" creationId="{4F5A4815-81EB-2A95-A987-3D02AC4C445A}"/>
          </ac:grpSpMkLst>
        </pc:grpChg>
        <pc:grpChg chg="add mod">
          <ac:chgData name="Andrew Lowe" userId="20873da7-64a8-4980-90a9-f8500153a3e8" providerId="ADAL" clId="{BAE8B3C7-D3A2-4B3F-AB64-173D10EA3264}" dt="2026-03-31T23:15:10.941" v="445" actId="34135"/>
          <ac:grpSpMkLst>
            <pc:docMk/>
            <pc:sldMk cId="4252950510" sldId="258"/>
            <ac:grpSpMk id="24" creationId="{0C9F6E23-FC3F-3474-0CF0-C29BB07FE5E3}"/>
          </ac:grpSpMkLst>
        </pc:grpChg>
        <pc:grpChg chg="add mod">
          <ac:chgData name="Andrew Lowe" userId="20873da7-64a8-4980-90a9-f8500153a3e8" providerId="ADAL" clId="{BAE8B3C7-D3A2-4B3F-AB64-173D10EA3264}" dt="2026-04-03T08:40:09.178" v="5614" actId="164"/>
          <ac:grpSpMkLst>
            <pc:docMk/>
            <pc:sldMk cId="4252950510" sldId="258"/>
            <ac:grpSpMk id="32" creationId="{62E08B65-6BBE-BD27-A3D3-4AF7A1F50C8E}"/>
          </ac:grpSpMkLst>
        </pc:grpChg>
        <pc:grpChg chg="add mod">
          <ac:chgData name="Andrew Lowe" userId="20873da7-64a8-4980-90a9-f8500153a3e8" providerId="ADAL" clId="{BAE8B3C7-D3A2-4B3F-AB64-173D10EA3264}" dt="2026-04-04T05:35:40.536" v="5832" actId="1076"/>
          <ac:grpSpMkLst>
            <pc:docMk/>
            <pc:sldMk cId="4252950510" sldId="258"/>
            <ac:grpSpMk id="69" creationId="{2537EBF9-A3CE-53A2-94E6-A6FE7087C4D7}"/>
          </ac:grpSpMkLst>
        </pc:grpChg>
        <pc:picChg chg="mod topLvl">
          <ac:chgData name="Andrew Lowe" userId="20873da7-64a8-4980-90a9-f8500153a3e8" providerId="ADAL" clId="{BAE8B3C7-D3A2-4B3F-AB64-173D10EA3264}" dt="2026-04-01T20:07:53.377" v="3557" actId="108"/>
          <ac:picMkLst>
            <pc:docMk/>
            <pc:sldMk cId="4252950510" sldId="258"/>
            <ac:picMk id="5" creationId="{4BBDDFAF-691E-9A96-F007-316AB3A3E9CB}"/>
          </ac:picMkLst>
        </pc:picChg>
        <pc:picChg chg="mod topLvl">
          <ac:chgData name="Andrew Lowe" userId="20873da7-64a8-4980-90a9-f8500153a3e8" providerId="ADAL" clId="{BAE8B3C7-D3A2-4B3F-AB64-173D10EA3264}" dt="2026-04-01T20:07:53.377" v="3557" actId="108"/>
          <ac:picMkLst>
            <pc:docMk/>
            <pc:sldMk cId="4252950510" sldId="258"/>
            <ac:picMk id="8" creationId="{98D5CA52-2696-D5C5-1318-F089E355AE3F}"/>
          </ac:picMkLst>
        </pc:picChg>
        <pc:picChg chg="mod">
          <ac:chgData name="Andrew Lowe" userId="20873da7-64a8-4980-90a9-f8500153a3e8" providerId="ADAL" clId="{BAE8B3C7-D3A2-4B3F-AB64-173D10EA3264}" dt="2026-04-06T00:49:21.811" v="9245"/>
          <ac:picMkLst>
            <pc:docMk/>
            <pc:sldMk cId="4252950510" sldId="258"/>
            <ac:picMk id="10" creationId="{3C4F92C4-AC3F-B42C-FD9F-C9B9D01E3728}"/>
          </ac:picMkLst>
        </pc:picChg>
        <pc:picChg chg="add mod">
          <ac:chgData name="Andrew Lowe" userId="20873da7-64a8-4980-90a9-f8500153a3e8" providerId="ADAL" clId="{BAE8B3C7-D3A2-4B3F-AB64-173D10EA3264}" dt="2026-04-04T05:35:40.536" v="5832" actId="1076"/>
          <ac:picMkLst>
            <pc:docMk/>
            <pc:sldMk cId="4252950510" sldId="258"/>
            <ac:picMk id="11" creationId="{604DD9ED-E8E8-CE0E-F582-C66419DB37E0}"/>
          </ac:picMkLst>
        </pc:picChg>
        <pc:picChg chg="mod topLvl">
          <ac:chgData name="Andrew Lowe" userId="20873da7-64a8-4980-90a9-f8500153a3e8" providerId="ADAL" clId="{BAE8B3C7-D3A2-4B3F-AB64-173D10EA3264}" dt="2026-04-01T20:00:31.118" v="3423" actId="164"/>
          <ac:picMkLst>
            <pc:docMk/>
            <pc:sldMk cId="4252950510" sldId="258"/>
            <ac:picMk id="14" creationId="{9FB2C310-29B7-4F12-56F2-FF4F4D78B79B}"/>
          </ac:picMkLst>
        </pc:picChg>
        <pc:picChg chg="mod topLvl">
          <ac:chgData name="Andrew Lowe" userId="20873da7-64a8-4980-90a9-f8500153a3e8" providerId="ADAL" clId="{BAE8B3C7-D3A2-4B3F-AB64-173D10EA3264}" dt="2026-04-01T20:00:31.118" v="3423" actId="164"/>
          <ac:picMkLst>
            <pc:docMk/>
            <pc:sldMk cId="4252950510" sldId="258"/>
            <ac:picMk id="17" creationId="{5506E126-9606-813A-59B8-D02DDA493D4D}"/>
          </ac:picMkLst>
        </pc:picChg>
        <pc:picChg chg="mod">
          <ac:chgData name="Andrew Lowe" userId="20873da7-64a8-4980-90a9-f8500153a3e8" providerId="ADAL" clId="{BAE8B3C7-D3A2-4B3F-AB64-173D10EA3264}" dt="2026-03-31T23:15:10.941" v="445" actId="34135"/>
          <ac:picMkLst>
            <pc:docMk/>
            <pc:sldMk cId="4252950510" sldId="258"/>
            <ac:picMk id="21" creationId="{737F8D3D-8CB6-59A8-B185-81262F1EDAAF}"/>
          </ac:picMkLst>
        </pc:picChg>
        <pc:picChg chg="add mod modCrop">
          <ac:chgData name="Andrew Lowe" userId="20873da7-64a8-4980-90a9-f8500153a3e8" providerId="ADAL" clId="{BAE8B3C7-D3A2-4B3F-AB64-173D10EA3264}" dt="2026-04-04T05:52:09.972" v="6275" actId="1076"/>
          <ac:picMkLst>
            <pc:docMk/>
            <pc:sldMk cId="4252950510" sldId="258"/>
            <ac:picMk id="26" creationId="{FFC398C4-6782-DB19-FFAC-202588319569}"/>
          </ac:picMkLst>
        </pc:picChg>
        <pc:picChg chg="add mod modCrop">
          <ac:chgData name="Andrew Lowe" userId="20873da7-64a8-4980-90a9-f8500153a3e8" providerId="ADAL" clId="{BAE8B3C7-D3A2-4B3F-AB64-173D10EA3264}" dt="2026-04-04T05:52:09.972" v="6275" actId="1076"/>
          <ac:picMkLst>
            <pc:docMk/>
            <pc:sldMk cId="4252950510" sldId="258"/>
            <ac:picMk id="27" creationId="{BAF5EEDF-5B96-54E9-A083-31B375224774}"/>
          </ac:picMkLst>
        </pc:picChg>
        <pc:picChg chg="add mod modCrop">
          <ac:chgData name="Andrew Lowe" userId="20873da7-64a8-4980-90a9-f8500153a3e8" providerId="ADAL" clId="{BAE8B3C7-D3A2-4B3F-AB64-173D10EA3264}" dt="2026-04-04T05:52:09.437" v="6274" actId="1076"/>
          <ac:picMkLst>
            <pc:docMk/>
            <pc:sldMk cId="4252950510" sldId="258"/>
            <ac:picMk id="28" creationId="{64364F34-7E8C-CD33-7261-71A9A9411172}"/>
          </ac:picMkLst>
        </pc:picChg>
        <pc:picChg chg="add mod modCrop">
          <ac:chgData name="Andrew Lowe" userId="20873da7-64a8-4980-90a9-f8500153a3e8" providerId="ADAL" clId="{BAE8B3C7-D3A2-4B3F-AB64-173D10EA3264}" dt="2026-04-04T05:52:09.972" v="6275" actId="1076"/>
          <ac:picMkLst>
            <pc:docMk/>
            <pc:sldMk cId="4252950510" sldId="258"/>
            <ac:picMk id="29" creationId="{488700B4-ECE9-2F2B-3183-C91882B7F16E}"/>
          </ac:picMkLst>
        </pc:picChg>
        <pc:picChg chg="add mod modCrop">
          <ac:chgData name="Andrew Lowe" userId="20873da7-64a8-4980-90a9-f8500153a3e8" providerId="ADAL" clId="{BAE8B3C7-D3A2-4B3F-AB64-173D10EA3264}" dt="2026-04-04T05:52:09.972" v="6275" actId="1076"/>
          <ac:picMkLst>
            <pc:docMk/>
            <pc:sldMk cId="4252950510" sldId="258"/>
            <ac:picMk id="30" creationId="{7E161249-386F-7EC4-8444-2C403AF27F90}"/>
          </ac:picMkLst>
        </pc:picChg>
        <pc:picChg chg="add mod modCrop">
          <ac:chgData name="Andrew Lowe" userId="20873da7-64a8-4980-90a9-f8500153a3e8" providerId="ADAL" clId="{BAE8B3C7-D3A2-4B3F-AB64-173D10EA3264}" dt="2026-04-03T08:33:25.957" v="5507" actId="164"/>
          <ac:picMkLst>
            <pc:docMk/>
            <pc:sldMk cId="4252950510" sldId="258"/>
            <ac:picMk id="31" creationId="{FFC6B2E1-34DC-9ACA-06DA-EA15213EB05B}"/>
          </ac:picMkLst>
        </pc:picChg>
        <pc:picChg chg="add del mod ord modCrop">
          <ac:chgData name="Andrew Lowe" userId="20873da7-64a8-4980-90a9-f8500153a3e8" providerId="ADAL" clId="{BAE8B3C7-D3A2-4B3F-AB64-173D10EA3264}" dt="2026-04-01T21:21:11.606" v="3925" actId="18131"/>
          <ac:picMkLst>
            <pc:docMk/>
            <pc:sldMk cId="4252950510" sldId="258"/>
            <ac:picMk id="37" creationId="{77620CF7-4E24-8F08-F007-747F8F7C3201}"/>
          </ac:picMkLst>
        </pc:picChg>
        <pc:picChg chg="add mod ord modCrop">
          <ac:chgData name="Andrew Lowe" userId="20873da7-64a8-4980-90a9-f8500153a3e8" providerId="ADAL" clId="{BAE8B3C7-D3A2-4B3F-AB64-173D10EA3264}" dt="2026-04-04T05:52:39.763" v="6277" actId="167"/>
          <ac:picMkLst>
            <pc:docMk/>
            <pc:sldMk cId="4252950510" sldId="258"/>
            <ac:picMk id="74" creationId="{3D571218-A6ED-EDC5-365C-330D47561088}"/>
          </ac:picMkLst>
        </pc:picChg>
        <pc:cxnChg chg="add mod">
          <ac:chgData name="Andrew Lowe" userId="20873da7-64a8-4980-90a9-f8500153a3e8" providerId="ADAL" clId="{BAE8B3C7-D3A2-4B3F-AB64-173D10EA3264}" dt="2026-04-03T08:41:08.199" v="5616" actId="692"/>
          <ac:cxnSpMkLst>
            <pc:docMk/>
            <pc:sldMk cId="4252950510" sldId="258"/>
            <ac:cxnSpMk id="35" creationId="{C45D8559-ACC8-0ABF-D3A9-09AF497E8818}"/>
          </ac:cxnSpMkLst>
        </pc:cxnChg>
        <pc:cxnChg chg="add mod">
          <ac:chgData name="Andrew Lowe" userId="20873da7-64a8-4980-90a9-f8500153a3e8" providerId="ADAL" clId="{BAE8B3C7-D3A2-4B3F-AB64-173D10EA3264}" dt="2026-04-03T08:41:08.199" v="5616" actId="692"/>
          <ac:cxnSpMkLst>
            <pc:docMk/>
            <pc:sldMk cId="4252950510" sldId="258"/>
            <ac:cxnSpMk id="38" creationId="{FF6B12CF-63B0-EB29-F7B4-87ED69A69BE6}"/>
          </ac:cxnSpMkLst>
        </pc:cxnChg>
        <pc:cxnChg chg="add mod">
          <ac:chgData name="Andrew Lowe" userId="20873da7-64a8-4980-90a9-f8500153a3e8" providerId="ADAL" clId="{BAE8B3C7-D3A2-4B3F-AB64-173D10EA3264}" dt="2026-04-04T05:52:09.437" v="6274" actId="1076"/>
          <ac:cxnSpMkLst>
            <pc:docMk/>
            <pc:sldMk cId="4252950510" sldId="258"/>
            <ac:cxnSpMk id="42" creationId="{71AE919A-F1DE-8569-E076-04CE8EB8EB50}"/>
          </ac:cxnSpMkLst>
        </pc:cxnChg>
        <pc:cxnChg chg="add mod">
          <ac:chgData name="Andrew Lowe" userId="20873da7-64a8-4980-90a9-f8500153a3e8" providerId="ADAL" clId="{BAE8B3C7-D3A2-4B3F-AB64-173D10EA3264}" dt="2026-04-03T08:41:08.199" v="5616" actId="692"/>
          <ac:cxnSpMkLst>
            <pc:docMk/>
            <pc:sldMk cId="4252950510" sldId="258"/>
            <ac:cxnSpMk id="47" creationId="{A2035C2A-A895-762D-8949-1D6506E93780}"/>
          </ac:cxnSpMkLst>
        </pc:cxnChg>
        <pc:cxnChg chg="add mod">
          <ac:chgData name="Andrew Lowe" userId="20873da7-64a8-4980-90a9-f8500153a3e8" providerId="ADAL" clId="{BAE8B3C7-D3A2-4B3F-AB64-173D10EA3264}" dt="2026-04-04T05:53:01.703" v="6279" actId="14100"/>
          <ac:cxnSpMkLst>
            <pc:docMk/>
            <pc:sldMk cId="4252950510" sldId="258"/>
            <ac:cxnSpMk id="54" creationId="{E1647A25-C99A-AEAD-E392-F7B5F7102A1D}"/>
          </ac:cxnSpMkLst>
        </pc:cxnChg>
        <pc:cxnChg chg="add mod">
          <ac:chgData name="Andrew Lowe" userId="20873da7-64a8-4980-90a9-f8500153a3e8" providerId="ADAL" clId="{BAE8B3C7-D3A2-4B3F-AB64-173D10EA3264}" dt="2026-04-04T05:52:52.125" v="6278" actId="14100"/>
          <ac:cxnSpMkLst>
            <pc:docMk/>
            <pc:sldMk cId="4252950510" sldId="258"/>
            <ac:cxnSpMk id="57" creationId="{5650FBB8-FD9E-B9D1-3ED6-83A4619D6CE6}"/>
          </ac:cxnSpMkLst>
        </pc:cxnChg>
      </pc:sldChg>
      <pc:sldChg chg="addSp delSp modSp add mod replId">
        <pc:chgData name="Andrew Lowe" userId="20873da7-64a8-4980-90a9-f8500153a3e8" providerId="ADAL" clId="{BAE8B3C7-D3A2-4B3F-AB64-173D10EA3264}" dt="2026-04-04T20:08:41.392" v="9244" actId="20577"/>
        <pc:sldMkLst>
          <pc:docMk/>
          <pc:sldMk cId="1058705370" sldId="259"/>
        </pc:sldMkLst>
        <pc:spChg chg="add mod">
          <ac:chgData name="Andrew Lowe" userId="20873da7-64a8-4980-90a9-f8500153a3e8" providerId="ADAL" clId="{BAE8B3C7-D3A2-4B3F-AB64-173D10EA3264}" dt="2026-04-02T00:54:00.426" v="4968" actId="14100"/>
          <ac:spMkLst>
            <pc:docMk/>
            <pc:sldMk cId="1058705370" sldId="259"/>
            <ac:spMk id="3" creationId="{79ED554C-63FB-4975-7CC6-976BA8A056B5}"/>
          </ac:spMkLst>
        </pc:spChg>
        <pc:spChg chg="add mod">
          <ac:chgData name="Andrew Lowe" userId="20873da7-64a8-4980-90a9-f8500153a3e8" providerId="ADAL" clId="{BAE8B3C7-D3A2-4B3F-AB64-173D10EA3264}" dt="2026-04-04T20:08:41.392" v="9244" actId="20577"/>
          <ac:spMkLst>
            <pc:docMk/>
            <pc:sldMk cId="1058705370" sldId="259"/>
            <ac:spMk id="7" creationId="{6EB3F03D-57CD-50E8-0115-D5DB22719AC3}"/>
          </ac:spMkLst>
        </pc:spChg>
        <pc:spChg chg="add mod">
          <ac:chgData name="Andrew Lowe" userId="20873da7-64a8-4980-90a9-f8500153a3e8" providerId="ADAL" clId="{BAE8B3C7-D3A2-4B3F-AB64-173D10EA3264}" dt="2026-04-04T07:10:02.815" v="9177" actId="20577"/>
          <ac:spMkLst>
            <pc:docMk/>
            <pc:sldMk cId="1058705370" sldId="259"/>
            <ac:spMk id="9" creationId="{3E157C9E-9CD3-0C53-5B66-2D9E5C6D5D94}"/>
          </ac:spMkLst>
        </pc:spChg>
        <pc:spChg chg="add mod">
          <ac:chgData name="Andrew Lowe" userId="20873da7-64a8-4980-90a9-f8500153a3e8" providerId="ADAL" clId="{BAE8B3C7-D3A2-4B3F-AB64-173D10EA3264}" dt="2026-04-04T06:37:37.271" v="7097" actId="20577"/>
          <ac:spMkLst>
            <pc:docMk/>
            <pc:sldMk cId="1058705370" sldId="259"/>
            <ac:spMk id="13" creationId="{9B96E835-4C6D-65B9-509A-505B7637E3DB}"/>
          </ac:spMkLst>
        </pc:spChg>
        <pc:spChg chg="mod">
          <ac:chgData name="Andrew Lowe" userId="20873da7-64a8-4980-90a9-f8500153a3e8" providerId="ADAL" clId="{BAE8B3C7-D3A2-4B3F-AB64-173D10EA3264}" dt="2026-04-02T00:53:58.074" v="4967" actId="14100"/>
          <ac:spMkLst>
            <pc:docMk/>
            <pc:sldMk cId="1058705370" sldId="259"/>
            <ac:spMk id="22" creationId="{6905EBC4-9721-DDFA-3AE4-8FD21C9F5A41}"/>
          </ac:spMkLst>
        </pc:spChg>
        <pc:spChg chg="add mod">
          <ac:chgData name="Andrew Lowe" userId="20873da7-64a8-4980-90a9-f8500153a3e8" providerId="ADAL" clId="{BAE8B3C7-D3A2-4B3F-AB64-173D10EA3264}" dt="2026-04-04T06:02:55.524" v="6546" actId="6549"/>
          <ac:spMkLst>
            <pc:docMk/>
            <pc:sldMk cId="1058705370" sldId="259"/>
            <ac:spMk id="25" creationId="{EB386A45-07DC-79B6-B09A-4E92434A8B29}"/>
          </ac:spMkLst>
        </pc:spChg>
        <pc:spChg chg="add mod">
          <ac:chgData name="Andrew Lowe" userId="20873da7-64a8-4980-90a9-f8500153a3e8" providerId="ADAL" clId="{BAE8B3C7-D3A2-4B3F-AB64-173D10EA3264}" dt="2026-04-04T07:02:12.293" v="8706" actId="207"/>
          <ac:spMkLst>
            <pc:docMk/>
            <pc:sldMk cId="1058705370" sldId="259"/>
            <ac:spMk id="27" creationId="{85DBBCE3-8D51-055D-F599-D9472C4A1611}"/>
          </ac:spMkLst>
        </pc:spChg>
        <pc:spChg chg="add mod">
          <ac:chgData name="Andrew Lowe" userId="20873da7-64a8-4980-90a9-f8500153a3e8" providerId="ADAL" clId="{BAE8B3C7-D3A2-4B3F-AB64-173D10EA3264}" dt="2026-04-04T06:57:04.021" v="8081" actId="20577"/>
          <ac:spMkLst>
            <pc:docMk/>
            <pc:sldMk cId="1058705370" sldId="259"/>
            <ac:spMk id="28" creationId="{7D02C144-27A6-F904-FDC9-B26ED45654F5}"/>
          </ac:spMkLst>
        </pc:spChg>
        <pc:spChg chg="mod ord">
          <ac:chgData name="Andrew Lowe" userId="20873da7-64a8-4980-90a9-f8500153a3e8" providerId="ADAL" clId="{BAE8B3C7-D3A2-4B3F-AB64-173D10EA3264}" dt="2026-04-04T06:34:55.027" v="6947" actId="1076"/>
          <ac:spMkLst>
            <pc:docMk/>
            <pc:sldMk cId="1058705370" sldId="259"/>
            <ac:spMk id="33" creationId="{8883BF1B-E660-FBAF-98A4-78A7CD499B2C}"/>
          </ac:spMkLst>
        </pc:spChg>
        <pc:spChg chg="add mod">
          <ac:chgData name="Andrew Lowe" userId="20873da7-64a8-4980-90a9-f8500153a3e8" providerId="ADAL" clId="{BAE8B3C7-D3A2-4B3F-AB64-173D10EA3264}" dt="2026-04-01T09:33:28.256" v="2783" actId="207"/>
          <ac:spMkLst>
            <pc:docMk/>
            <pc:sldMk cId="1058705370" sldId="259"/>
            <ac:spMk id="34" creationId="{C6A0A61E-65BC-0D13-C6B4-3F57F18D9099}"/>
          </ac:spMkLst>
        </pc:spChg>
        <pc:spChg chg="mod">
          <ac:chgData name="Andrew Lowe" userId="20873da7-64a8-4980-90a9-f8500153a3e8" providerId="ADAL" clId="{BAE8B3C7-D3A2-4B3F-AB64-173D10EA3264}" dt="2026-04-01T09:21:14.741" v="2217" actId="14100"/>
          <ac:spMkLst>
            <pc:docMk/>
            <pc:sldMk cId="1058705370" sldId="259"/>
            <ac:spMk id="46" creationId="{29C5A525-ED6B-20C4-10A4-B45DEEFEF7B9}"/>
          </ac:spMkLst>
        </pc:spChg>
        <pc:graphicFrameChg chg="add mod modGraphic">
          <ac:chgData name="Andrew Lowe" userId="20873da7-64a8-4980-90a9-f8500153a3e8" providerId="ADAL" clId="{BAE8B3C7-D3A2-4B3F-AB64-173D10EA3264}" dt="2026-04-04T06:54:05.778" v="7899" actId="20577"/>
          <ac:graphicFrameMkLst>
            <pc:docMk/>
            <pc:sldMk cId="1058705370" sldId="259"/>
            <ac:graphicFrameMk id="12" creationId="{C787D582-0A6A-A420-E33B-940C39C69E59}"/>
          </ac:graphicFrameMkLst>
        </pc:graphicFrameChg>
        <pc:picChg chg="add mod ord">
          <ac:chgData name="Andrew Lowe" userId="20873da7-64a8-4980-90a9-f8500153a3e8" providerId="ADAL" clId="{BAE8B3C7-D3A2-4B3F-AB64-173D10EA3264}" dt="2026-04-04T06:33:40.741" v="6821" actId="14100"/>
          <ac:picMkLst>
            <pc:docMk/>
            <pc:sldMk cId="1058705370" sldId="259"/>
            <ac:picMk id="2" creationId="{16E96524-692D-7CD2-E738-1FA446FBA49B}"/>
          </ac:picMkLst>
        </pc:picChg>
        <pc:picChg chg="add mod modCrop">
          <ac:chgData name="Andrew Lowe" userId="20873da7-64a8-4980-90a9-f8500153a3e8" providerId="ADAL" clId="{BAE8B3C7-D3A2-4B3F-AB64-173D10EA3264}" dt="2026-04-04T06:32:41.479" v="6809" actId="732"/>
          <ac:picMkLst>
            <pc:docMk/>
            <pc:sldMk cId="1058705370" sldId="259"/>
            <ac:picMk id="5" creationId="{F3D563D8-0B14-625F-5332-187F4D2F3DCB}"/>
          </ac:picMkLst>
        </pc:picChg>
        <pc:picChg chg="add mod">
          <ac:chgData name="Andrew Lowe" userId="20873da7-64a8-4980-90a9-f8500153a3e8" providerId="ADAL" clId="{BAE8B3C7-D3A2-4B3F-AB64-173D10EA3264}" dt="2026-04-04T07:03:21.580" v="8710" actId="14100"/>
          <ac:picMkLst>
            <pc:docMk/>
            <pc:sldMk cId="1058705370" sldId="259"/>
            <ac:picMk id="14" creationId="{2F5AC3B0-AB7A-2385-71D1-AE7B6A6B023D}"/>
          </ac:picMkLst>
        </pc:picChg>
      </pc:sldChg>
      <pc:sldChg chg="addSp delSp modSp new del mod">
        <pc:chgData name="Andrew Lowe" userId="20873da7-64a8-4980-90a9-f8500153a3e8" providerId="ADAL" clId="{BAE8B3C7-D3A2-4B3F-AB64-173D10EA3264}" dt="2026-04-13T21:05:54.094" v="9279" actId="47"/>
        <pc:sldMkLst>
          <pc:docMk/>
          <pc:sldMk cId="941415478" sldId="260"/>
        </pc:sldMkLst>
        <pc:picChg chg="add del mod">
          <ac:chgData name="Andrew Lowe" userId="20873da7-64a8-4980-90a9-f8500153a3e8" providerId="ADAL" clId="{BAE8B3C7-D3A2-4B3F-AB64-173D10EA3264}" dt="2026-04-13T21:03:15.738" v="9268" actId="478"/>
          <ac:picMkLst>
            <pc:docMk/>
            <pc:sldMk cId="941415478" sldId="260"/>
            <ac:picMk id="2" creationId="{C26E4C42-D173-8E8E-2E47-4C2D8DCF6640}"/>
          </ac:picMkLst>
        </pc:picChg>
        <pc:picChg chg="add del mod">
          <ac:chgData name="Andrew Lowe" userId="20873da7-64a8-4980-90a9-f8500153a3e8" providerId="ADAL" clId="{BAE8B3C7-D3A2-4B3F-AB64-173D10EA3264}" dt="2026-04-13T21:04:02.595" v="9271" actId="478"/>
          <ac:picMkLst>
            <pc:docMk/>
            <pc:sldMk cId="941415478" sldId="260"/>
            <ac:picMk id="3" creationId="{D253BB0C-AF0E-1110-FCF1-E30B3988E1E4}"/>
          </ac:picMkLst>
        </pc:picChg>
        <pc:picChg chg="add del mod">
          <ac:chgData name="Andrew Lowe" userId="20873da7-64a8-4980-90a9-f8500153a3e8" providerId="ADAL" clId="{BAE8B3C7-D3A2-4B3F-AB64-173D10EA3264}" dt="2026-04-13T21:04:37.495" v="9275" actId="478"/>
          <ac:picMkLst>
            <pc:docMk/>
            <pc:sldMk cId="941415478" sldId="260"/>
            <ac:picMk id="4" creationId="{FAE24135-5B4C-106F-ED5B-400504C9D2E1}"/>
          </ac:picMkLst>
        </pc:picChg>
        <pc:picChg chg="add del mod">
          <ac:chgData name="Andrew Lowe" userId="20873da7-64a8-4980-90a9-f8500153a3e8" providerId="ADAL" clId="{BAE8B3C7-D3A2-4B3F-AB64-173D10EA3264}" dt="2026-04-13T21:05:50.854" v="9278" actId="478"/>
          <ac:picMkLst>
            <pc:docMk/>
            <pc:sldMk cId="941415478" sldId="260"/>
            <ac:picMk id="5" creationId="{5BC30725-049E-D3E7-CA75-3E51B0AA09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2FDB7-CE8E-4BDB-BA00-89E72E85D05E}" type="datetimeFigureOut">
              <a:rPr lang="en-NZ" smtClean="0"/>
              <a:t>14/04/2026</a:t>
            </a:fld>
            <a:endParaRPr lang="en-NZ"/>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768AB-772C-4D37-9692-3A3C5F170D79}" type="slidenum">
              <a:rPr lang="en-NZ" smtClean="0"/>
              <a:t>‹#›</a:t>
            </a:fld>
            <a:endParaRPr lang="en-NZ"/>
          </a:p>
        </p:txBody>
      </p:sp>
    </p:spTree>
    <p:extLst>
      <p:ext uri="{BB962C8B-B14F-4D97-AF65-F5344CB8AC3E}">
        <p14:creationId xmlns:p14="http://schemas.microsoft.com/office/powerpoint/2010/main" val="359247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5FD1C-0B68-2139-7580-07D872D82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C00AF-8AE7-698B-6CDA-8FFB70682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8305C-192E-703B-EEBA-8921058F0E26}"/>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B2144E3E-7A4E-650F-99A8-528A764B4B66}"/>
              </a:ext>
            </a:extLst>
          </p:cNvPr>
          <p:cNvSpPr>
            <a:spLocks noGrp="1"/>
          </p:cNvSpPr>
          <p:nvPr>
            <p:ph type="sldNum" sz="quarter" idx="5"/>
          </p:nvPr>
        </p:nvSpPr>
        <p:spPr/>
        <p:txBody>
          <a:bodyPr/>
          <a:lstStyle/>
          <a:p>
            <a:fld id="{332768AB-772C-4D37-9692-3A3C5F170D79}" type="slidenum">
              <a:rPr lang="en-NZ" smtClean="0"/>
              <a:t>1</a:t>
            </a:fld>
            <a:endParaRPr lang="en-NZ"/>
          </a:p>
        </p:txBody>
      </p:sp>
    </p:spTree>
    <p:extLst>
      <p:ext uri="{BB962C8B-B14F-4D97-AF65-F5344CB8AC3E}">
        <p14:creationId xmlns:p14="http://schemas.microsoft.com/office/powerpoint/2010/main" val="324888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32768AB-772C-4D37-9692-3A3C5F170D79}" type="slidenum">
              <a:rPr lang="en-NZ" smtClean="0"/>
              <a:t>2</a:t>
            </a:fld>
            <a:endParaRPr lang="en-NZ"/>
          </a:p>
        </p:txBody>
      </p:sp>
    </p:spTree>
    <p:extLst>
      <p:ext uri="{BB962C8B-B14F-4D97-AF65-F5344CB8AC3E}">
        <p14:creationId xmlns:p14="http://schemas.microsoft.com/office/powerpoint/2010/main" val="318177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6C4B3BD0-4B9B-4E66-8CCD-7564B90DBF93}" type="datetimeFigureOut">
              <a:rPr lang="en-NZ" smtClean="0"/>
              <a:t>14/04/2026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150499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3BD0-4B9B-4E66-8CCD-7564B90DBF93}" type="datetimeFigureOut">
              <a:rPr lang="en-NZ" smtClean="0"/>
              <a:t>14/04/2026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306089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3BD0-4B9B-4E66-8CCD-7564B90DBF93}" type="datetimeFigureOut">
              <a:rPr lang="en-NZ" smtClean="0"/>
              <a:t>14/04/2026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361107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3BD0-4B9B-4E66-8CCD-7564B90DBF93}" type="datetimeFigureOut">
              <a:rPr lang="en-NZ" smtClean="0"/>
              <a:t>14/04/2026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77074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B3BD0-4B9B-4E66-8CCD-7564B90DBF93}" type="datetimeFigureOut">
              <a:rPr lang="en-NZ" smtClean="0"/>
              <a:t>14/04/2026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127909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4B3BD0-4B9B-4E66-8CCD-7564B90DBF93}" type="datetimeFigureOut">
              <a:rPr lang="en-NZ" smtClean="0"/>
              <a:t>14/04/2026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181505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4B3BD0-4B9B-4E66-8CCD-7564B90DBF93}" type="datetimeFigureOut">
              <a:rPr lang="en-NZ" smtClean="0"/>
              <a:t>14/04/2026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402806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B3BD0-4B9B-4E66-8CCD-7564B90DBF93}" type="datetimeFigureOut">
              <a:rPr lang="en-NZ" smtClean="0"/>
              <a:t>14/04/2026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232272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B3BD0-4B9B-4E66-8CCD-7564B90DBF93}" type="datetimeFigureOut">
              <a:rPr lang="en-NZ" smtClean="0"/>
              <a:t>14/04/2026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338120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6C4B3BD0-4B9B-4E66-8CCD-7564B90DBF93}" type="datetimeFigureOut">
              <a:rPr lang="en-NZ" smtClean="0"/>
              <a:t>14/04/2026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43139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6C4B3BD0-4B9B-4E66-8CCD-7564B90DBF93}" type="datetimeFigureOut">
              <a:rPr lang="en-NZ" smtClean="0"/>
              <a:t>14/04/2026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E5CC72F-63F2-4F76-8029-5D009287D03B}" type="slidenum">
              <a:rPr lang="en-NZ" smtClean="0"/>
              <a:t>‹#›</a:t>
            </a:fld>
            <a:endParaRPr lang="en-NZ"/>
          </a:p>
        </p:txBody>
      </p:sp>
    </p:spTree>
    <p:extLst>
      <p:ext uri="{BB962C8B-B14F-4D97-AF65-F5344CB8AC3E}">
        <p14:creationId xmlns:p14="http://schemas.microsoft.com/office/powerpoint/2010/main" val="248690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C4B3BD0-4B9B-4E66-8CCD-7564B90DBF93}" type="datetimeFigureOut">
              <a:rPr lang="en-NZ" smtClean="0"/>
              <a:t>14/04/2026</a:t>
            </a:fld>
            <a:endParaRPr lang="en-NZ"/>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E5CC72F-63F2-4F76-8029-5D009287D03B}" type="slidenum">
              <a:rPr lang="en-NZ" smtClean="0"/>
              <a:t>‹#›</a:t>
            </a:fld>
            <a:endParaRPr lang="en-NZ"/>
          </a:p>
        </p:txBody>
      </p:sp>
    </p:spTree>
    <p:extLst>
      <p:ext uri="{BB962C8B-B14F-4D97-AF65-F5344CB8AC3E}">
        <p14:creationId xmlns:p14="http://schemas.microsoft.com/office/powerpoint/2010/main" val="704922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91372-DEDF-AAF2-38A6-DA88AFDED115}"/>
            </a:ext>
          </a:extLst>
        </p:cNvPr>
        <p:cNvGrpSpPr/>
        <p:nvPr/>
      </p:nvGrpSpPr>
      <p:grpSpPr>
        <a:xfrm>
          <a:off x="0" y="0"/>
          <a:ext cx="0" cy="0"/>
          <a:chOff x="0" y="0"/>
          <a:chExt cx="0" cy="0"/>
        </a:xfrm>
      </p:grpSpPr>
      <p:pic>
        <p:nvPicPr>
          <p:cNvPr id="74" name="Picture 73" descr="A collage of different types of blood vessels&#10;&#10;AI-generated content may be incorrect.">
            <a:extLst>
              <a:ext uri="{FF2B5EF4-FFF2-40B4-BE49-F238E27FC236}">
                <a16:creationId xmlns:a16="http://schemas.microsoft.com/office/drawing/2014/main" id="{3D571218-A6ED-EDC5-365C-330D47561088}"/>
              </a:ext>
            </a:extLst>
          </p:cNvPr>
          <p:cNvPicPr>
            <a:picLocks noChangeAspect="1"/>
          </p:cNvPicPr>
          <p:nvPr/>
        </p:nvPicPr>
        <p:blipFill>
          <a:blip r:embed="rId3"/>
          <a:srcRect l="88241" t="9340" r="606" b="64046"/>
          <a:stretch>
            <a:fillRect/>
          </a:stretch>
        </p:blipFill>
        <p:spPr>
          <a:xfrm>
            <a:off x="3766932" y="5184136"/>
            <a:ext cx="722362" cy="658066"/>
          </a:xfrm>
          <a:prstGeom prst="rect">
            <a:avLst/>
          </a:prstGeom>
        </p:spPr>
      </p:pic>
      <p:grpSp>
        <p:nvGrpSpPr>
          <p:cNvPr id="24" name="Group 23">
            <a:extLst>
              <a:ext uri="{FF2B5EF4-FFF2-40B4-BE49-F238E27FC236}">
                <a16:creationId xmlns:a16="http://schemas.microsoft.com/office/drawing/2014/main" id="{0C9F6E23-FC3F-3474-0CF0-C29BB07FE5E3}"/>
              </a:ext>
            </a:extLst>
          </p:cNvPr>
          <p:cNvGrpSpPr>
            <a:grpSpLocks noGrp="1" noUngrp="1" noRot="1" noMove="1" noResize="1"/>
          </p:cNvGrpSpPr>
          <p:nvPr/>
        </p:nvGrpSpPr>
        <p:grpSpPr>
          <a:xfrm>
            <a:off x="0" y="6124304"/>
            <a:ext cx="1278739" cy="1429471"/>
            <a:chOff x="5346700" y="6141242"/>
            <a:chExt cx="1278739" cy="1429471"/>
          </a:xfrm>
        </p:grpSpPr>
        <p:sp>
          <p:nvSpPr>
            <p:cNvPr id="18" name="object 16">
              <a:extLst>
                <a:ext uri="{FF2B5EF4-FFF2-40B4-BE49-F238E27FC236}">
                  <a16:creationId xmlns:a16="http://schemas.microsoft.com/office/drawing/2014/main" id="{5014B236-D79A-C906-3A9E-B0B708386D74}"/>
                </a:ext>
              </a:extLst>
            </p:cNvPr>
            <p:cNvSpPr>
              <a:spLocks noGrp="1" noRot="1" noMove="1" noResize="1" noEditPoints="1" noAdjustHandles="1" noChangeArrowheads="1" noChangeShapeType="1"/>
            </p:cNvSpPr>
            <p:nvPr/>
          </p:nvSpPr>
          <p:spPr>
            <a:xfrm>
              <a:off x="5346700" y="6141242"/>
              <a:ext cx="1278739" cy="1429471"/>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F9BF80"/>
            </a:solidFill>
          </p:spPr>
          <p:txBody>
            <a:bodyPr wrap="square" lIns="0" tIns="0" rIns="0" bIns="0" rtlCol="0"/>
            <a:lstStyle/>
            <a:p>
              <a:endParaRPr/>
            </a:p>
          </p:txBody>
        </p:sp>
        <p:grpSp>
          <p:nvGrpSpPr>
            <p:cNvPr id="20" name="Group 19">
              <a:extLst>
                <a:ext uri="{FF2B5EF4-FFF2-40B4-BE49-F238E27FC236}">
                  <a16:creationId xmlns:a16="http://schemas.microsoft.com/office/drawing/2014/main" id="{4F5A4815-81EB-2A95-A987-3D02AC4C445A}"/>
                </a:ext>
              </a:extLst>
            </p:cNvPr>
            <p:cNvGrpSpPr>
              <a:grpSpLocks noGrp="1" noUngrp="1" noRot="1" noMove="1" noResize="1"/>
            </p:cNvGrpSpPr>
            <p:nvPr/>
          </p:nvGrpSpPr>
          <p:grpSpPr>
            <a:xfrm>
              <a:off x="5365247" y="6141242"/>
              <a:ext cx="1260192" cy="1356409"/>
              <a:chOff x="11575987" y="17389110"/>
              <a:chExt cx="2607277" cy="2806344"/>
            </a:xfrm>
          </p:grpSpPr>
          <p:pic>
            <p:nvPicPr>
              <p:cNvPr id="21" name="Picture 20" descr="Shape&#10;&#10;Description automatically generated with low confidence">
                <a:extLst>
                  <a:ext uri="{FF2B5EF4-FFF2-40B4-BE49-F238E27FC236}">
                    <a16:creationId xmlns:a16="http://schemas.microsoft.com/office/drawing/2014/main" id="{737F8D3D-8CB6-59A8-B185-81262F1EDAA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1575987" y="17389110"/>
                <a:ext cx="2607277" cy="2607277"/>
              </a:xfrm>
              <a:prstGeom prst="rect">
                <a:avLst/>
              </a:prstGeom>
            </p:spPr>
          </p:pic>
          <p:sp>
            <p:nvSpPr>
              <p:cNvPr id="22" name="TextBox 21">
                <a:extLst>
                  <a:ext uri="{FF2B5EF4-FFF2-40B4-BE49-F238E27FC236}">
                    <a16:creationId xmlns:a16="http://schemas.microsoft.com/office/drawing/2014/main" id="{1A617DE6-E3E1-1160-40C0-3BACEE6508ED}"/>
                  </a:ext>
                </a:extLst>
              </p:cNvPr>
              <p:cNvSpPr txBox="1">
                <a:spLocks noGrp="1" noRot="1" noMove="1" noResize="1" noEditPoints="1" noAdjustHandles="1" noChangeArrowheads="1" noChangeShapeType="1"/>
              </p:cNvSpPr>
              <p:nvPr/>
            </p:nvSpPr>
            <p:spPr>
              <a:xfrm>
                <a:off x="11814821" y="19654196"/>
                <a:ext cx="2129610" cy="541258"/>
              </a:xfrm>
              <a:prstGeom prst="rect">
                <a:avLst/>
              </a:prstGeom>
              <a:noFill/>
            </p:spPr>
            <p:txBody>
              <a:bodyPr wrap="square">
                <a:spAutoFit/>
              </a:bodyPr>
              <a:lstStyle/>
              <a:p>
                <a:pPr algn="ctr"/>
                <a:r>
                  <a:rPr lang="en-NZ" sz="1100" spc="-75">
                    <a:cs typeface="Arial"/>
                  </a:rPr>
                  <a:t>ibtec.aut.ac.nz</a:t>
                </a:r>
                <a:endParaRPr lang="en-NZ" sz="1100"/>
              </a:p>
            </p:txBody>
          </p:sp>
        </p:grpSp>
      </p:grpSp>
      <p:grpSp>
        <p:nvGrpSpPr>
          <p:cNvPr id="3" name="Group 2">
            <a:extLst>
              <a:ext uri="{FF2B5EF4-FFF2-40B4-BE49-F238E27FC236}">
                <a16:creationId xmlns:a16="http://schemas.microsoft.com/office/drawing/2014/main" id="{9DF6389D-1E47-F54B-F40A-2A133896F01C}"/>
              </a:ext>
            </a:extLst>
          </p:cNvPr>
          <p:cNvGrpSpPr/>
          <p:nvPr/>
        </p:nvGrpSpPr>
        <p:grpSpPr>
          <a:xfrm>
            <a:off x="5357573" y="6531376"/>
            <a:ext cx="5335324" cy="1015887"/>
            <a:chOff x="5357573" y="5900"/>
            <a:chExt cx="5335324" cy="1015887"/>
          </a:xfrm>
        </p:grpSpPr>
        <p:sp>
          <p:nvSpPr>
            <p:cNvPr id="7" name="bg object 16">
              <a:extLst>
                <a:ext uri="{FF2B5EF4-FFF2-40B4-BE49-F238E27FC236}">
                  <a16:creationId xmlns:a16="http://schemas.microsoft.com/office/drawing/2014/main" id="{C483777A-78D0-D82D-7636-B3A92CBB8F46}"/>
                </a:ext>
              </a:extLst>
            </p:cNvPr>
            <p:cNvSpPr>
              <a:spLocks/>
            </p:cNvSpPr>
            <p:nvPr/>
          </p:nvSpPr>
          <p:spPr>
            <a:xfrm>
              <a:off x="5357573" y="5900"/>
              <a:ext cx="5335324" cy="1015887"/>
            </a:xfrm>
            <a:custGeom>
              <a:avLst/>
              <a:gdLst/>
              <a:ahLst/>
              <a:cxnLst/>
              <a:rect l="l" t="t" r="r" b="b"/>
              <a:pathLst>
                <a:path w="14217015" h="3280410">
                  <a:moveTo>
                    <a:pt x="14217007" y="0"/>
                  </a:moveTo>
                  <a:lnTo>
                    <a:pt x="0" y="0"/>
                  </a:lnTo>
                  <a:lnTo>
                    <a:pt x="0" y="3280227"/>
                  </a:lnTo>
                  <a:lnTo>
                    <a:pt x="14217007" y="3280227"/>
                  </a:lnTo>
                  <a:lnTo>
                    <a:pt x="14217007" y="0"/>
                  </a:lnTo>
                  <a:close/>
                </a:path>
              </a:pathLst>
            </a:custGeom>
            <a:solidFill>
              <a:srgbClr val="E86336"/>
            </a:solidFill>
            <a:ln>
              <a:solidFill>
                <a:srgbClr val="E86336"/>
              </a:solidFill>
            </a:ln>
          </p:spPr>
          <p:txBody>
            <a:bodyPr wrap="square" lIns="0" tIns="0" rIns="0" bIns="0" rtlCol="0"/>
            <a:lstStyle/>
            <a:p>
              <a:endParaRPr/>
            </a:p>
          </p:txBody>
        </p:sp>
        <p:pic>
          <p:nvPicPr>
            <p:cNvPr id="8" name="Graphic 7">
              <a:extLst>
                <a:ext uri="{FF2B5EF4-FFF2-40B4-BE49-F238E27FC236}">
                  <a16:creationId xmlns:a16="http://schemas.microsoft.com/office/drawing/2014/main" id="{98D5CA52-2696-D5C5-1318-F089E355AE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4305" y="189980"/>
              <a:ext cx="3004048" cy="587458"/>
            </a:xfrm>
            <a:prstGeom prst="rect">
              <a:avLst/>
            </a:prstGeom>
          </p:spPr>
        </p:pic>
        <p:sp>
          <p:nvSpPr>
            <p:cNvPr id="13" name="object 10">
              <a:extLst>
                <a:ext uri="{FF2B5EF4-FFF2-40B4-BE49-F238E27FC236}">
                  <a16:creationId xmlns:a16="http://schemas.microsoft.com/office/drawing/2014/main" id="{89819CC4-1432-BA4C-EEBD-41C474ABE58C}"/>
                </a:ext>
              </a:extLst>
            </p:cNvPr>
            <p:cNvSpPr txBox="1">
              <a:spLocks/>
            </p:cNvSpPr>
            <p:nvPr/>
          </p:nvSpPr>
          <p:spPr>
            <a:xfrm>
              <a:off x="6305127" y="661065"/>
              <a:ext cx="2539587" cy="192105"/>
            </a:xfrm>
            <a:prstGeom prst="rect">
              <a:avLst/>
            </a:prstGeom>
            <a:noFill/>
          </p:spPr>
          <p:txBody>
            <a:bodyPr vert="horz" wrap="square" lIns="0" tIns="11431" rIns="0" bIns="0" rtlCol="0">
              <a:spAutoFit/>
            </a:bodyPr>
            <a:lstStyle/>
            <a:p>
              <a:pPr marL="12700" marR="5080" indent="-635">
                <a:lnSpc>
                  <a:spcPct val="101499"/>
                </a:lnSpc>
                <a:spcBef>
                  <a:spcPts val="91"/>
                </a:spcBef>
              </a:pPr>
              <a:r>
                <a:rPr lang="en-NZ" sz="1200">
                  <a:ln w="0"/>
                  <a:solidFill>
                    <a:schemeClr val="bg2"/>
                  </a:solidFill>
                  <a:effectLst>
                    <a:outerShdw blurRad="38100" dist="19050" dir="2700000" algn="tl" rotWithShape="0">
                      <a:schemeClr val="dk1">
                        <a:alpha val="40000"/>
                      </a:schemeClr>
                    </a:outerShdw>
                  </a:effectLst>
                  <a:cs typeface="Arial"/>
                </a:rPr>
                <a:t>Bringing health technology to life</a:t>
              </a:r>
              <a:endParaRPr sz="1200">
                <a:ln w="0"/>
                <a:solidFill>
                  <a:schemeClr val="bg2"/>
                </a:solidFill>
                <a:effectLst>
                  <a:outerShdw blurRad="38100" dist="19050" dir="2700000" algn="tl" rotWithShape="0">
                    <a:schemeClr val="dk1">
                      <a:alpha val="40000"/>
                    </a:schemeClr>
                  </a:outerShdw>
                </a:effectLst>
                <a:cs typeface="Arial"/>
              </a:endParaRPr>
            </a:p>
          </p:txBody>
        </p:sp>
        <p:pic>
          <p:nvPicPr>
            <p:cNvPr id="5" name="Picture 4" descr="Text&#10;&#10;Description automatically generated">
              <a:extLst>
                <a:ext uri="{FF2B5EF4-FFF2-40B4-BE49-F238E27FC236}">
                  <a16:creationId xmlns:a16="http://schemas.microsoft.com/office/drawing/2014/main" id="{4BBDDFAF-691E-9A96-F007-316AB3A3E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8495" y="211598"/>
              <a:ext cx="836716" cy="593412"/>
            </a:xfrm>
            <a:prstGeom prst="rect">
              <a:avLst/>
            </a:prstGeom>
            <a:solidFill>
              <a:srgbClr val="E86336"/>
            </a:solidFill>
            <a:ln>
              <a:solidFill>
                <a:srgbClr val="E86336"/>
              </a:solidFill>
            </a:ln>
          </p:spPr>
        </p:pic>
      </p:grpSp>
      <p:grpSp>
        <p:nvGrpSpPr>
          <p:cNvPr id="4" name="Group 3">
            <a:extLst>
              <a:ext uri="{FF2B5EF4-FFF2-40B4-BE49-F238E27FC236}">
                <a16:creationId xmlns:a16="http://schemas.microsoft.com/office/drawing/2014/main" id="{018E4069-8405-D643-8A64-79F481D3AEEC}"/>
              </a:ext>
            </a:extLst>
          </p:cNvPr>
          <p:cNvGrpSpPr/>
          <p:nvPr/>
        </p:nvGrpSpPr>
        <p:grpSpPr>
          <a:xfrm>
            <a:off x="10582" y="5900"/>
            <a:ext cx="5335324" cy="1015887"/>
            <a:chOff x="10582" y="5900"/>
            <a:chExt cx="5335324" cy="1015887"/>
          </a:xfrm>
        </p:grpSpPr>
        <p:sp>
          <p:nvSpPr>
            <p:cNvPr id="12" name="bg object 16">
              <a:extLst>
                <a:ext uri="{FF2B5EF4-FFF2-40B4-BE49-F238E27FC236}">
                  <a16:creationId xmlns:a16="http://schemas.microsoft.com/office/drawing/2014/main" id="{3F596D12-B04E-44C3-6839-9DC5F29B2269}"/>
                </a:ext>
              </a:extLst>
            </p:cNvPr>
            <p:cNvSpPr>
              <a:spLocks/>
            </p:cNvSpPr>
            <p:nvPr/>
          </p:nvSpPr>
          <p:spPr>
            <a:xfrm>
              <a:off x="10582" y="5900"/>
              <a:ext cx="5335324" cy="1015887"/>
            </a:xfrm>
            <a:custGeom>
              <a:avLst/>
              <a:gdLst/>
              <a:ahLst/>
              <a:cxnLst/>
              <a:rect l="l" t="t" r="r" b="b"/>
              <a:pathLst>
                <a:path w="14217015" h="3280410">
                  <a:moveTo>
                    <a:pt x="14217007" y="0"/>
                  </a:moveTo>
                  <a:lnTo>
                    <a:pt x="0" y="0"/>
                  </a:lnTo>
                  <a:lnTo>
                    <a:pt x="0" y="3280227"/>
                  </a:lnTo>
                  <a:lnTo>
                    <a:pt x="14217007" y="3280227"/>
                  </a:lnTo>
                  <a:lnTo>
                    <a:pt x="14217007" y="0"/>
                  </a:lnTo>
                  <a:close/>
                </a:path>
              </a:pathLst>
            </a:custGeom>
            <a:solidFill>
              <a:srgbClr val="E86336"/>
            </a:solidFill>
            <a:ln>
              <a:solidFill>
                <a:srgbClr val="E86336"/>
              </a:solidFill>
            </a:ln>
          </p:spPr>
          <p:txBody>
            <a:bodyPr wrap="square" lIns="0" tIns="0" rIns="0" bIns="0" rtlCol="0"/>
            <a:lstStyle/>
            <a:p>
              <a:endParaRPr/>
            </a:p>
          </p:txBody>
        </p:sp>
        <p:pic>
          <p:nvPicPr>
            <p:cNvPr id="14" name="Graphic 13">
              <a:extLst>
                <a:ext uri="{FF2B5EF4-FFF2-40B4-BE49-F238E27FC236}">
                  <a16:creationId xmlns:a16="http://schemas.microsoft.com/office/drawing/2014/main" id="{9FB2C310-29B7-4F12-56F2-FF4F4D78B7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7314" y="189980"/>
              <a:ext cx="3004048" cy="587458"/>
            </a:xfrm>
            <a:prstGeom prst="rect">
              <a:avLst/>
            </a:prstGeom>
          </p:spPr>
        </p:pic>
        <p:sp>
          <p:nvSpPr>
            <p:cNvPr id="15" name="object 10">
              <a:extLst>
                <a:ext uri="{FF2B5EF4-FFF2-40B4-BE49-F238E27FC236}">
                  <a16:creationId xmlns:a16="http://schemas.microsoft.com/office/drawing/2014/main" id="{DC71012B-C9D6-9F48-0F08-BA31DD3B96E1}"/>
                </a:ext>
              </a:extLst>
            </p:cNvPr>
            <p:cNvSpPr txBox="1">
              <a:spLocks/>
            </p:cNvSpPr>
            <p:nvPr/>
          </p:nvSpPr>
          <p:spPr>
            <a:xfrm>
              <a:off x="958136" y="661065"/>
              <a:ext cx="2539587" cy="192105"/>
            </a:xfrm>
            <a:prstGeom prst="rect">
              <a:avLst/>
            </a:prstGeom>
            <a:noFill/>
          </p:spPr>
          <p:txBody>
            <a:bodyPr vert="horz" wrap="square" lIns="0" tIns="11431" rIns="0" bIns="0" rtlCol="0">
              <a:spAutoFit/>
            </a:bodyPr>
            <a:lstStyle/>
            <a:p>
              <a:pPr marL="12700" marR="5080" indent="-635">
                <a:lnSpc>
                  <a:spcPct val="101499"/>
                </a:lnSpc>
                <a:spcBef>
                  <a:spcPts val="91"/>
                </a:spcBef>
              </a:pPr>
              <a:r>
                <a:rPr lang="en-NZ" sz="1200">
                  <a:ln w="0"/>
                  <a:solidFill>
                    <a:schemeClr val="bg2"/>
                  </a:solidFill>
                  <a:effectLst>
                    <a:outerShdw blurRad="38100" dist="19050" dir="2700000" algn="tl" rotWithShape="0">
                      <a:schemeClr val="dk1">
                        <a:alpha val="40000"/>
                      </a:schemeClr>
                    </a:outerShdw>
                  </a:effectLst>
                  <a:cs typeface="Arial"/>
                </a:rPr>
                <a:t>Bringing health technology to life</a:t>
              </a:r>
              <a:endParaRPr sz="1200">
                <a:ln w="0"/>
                <a:solidFill>
                  <a:schemeClr val="bg2"/>
                </a:solidFill>
                <a:effectLst>
                  <a:outerShdw blurRad="38100" dist="19050" dir="2700000" algn="tl" rotWithShape="0">
                    <a:schemeClr val="dk1">
                      <a:alpha val="40000"/>
                    </a:schemeClr>
                  </a:outerShdw>
                </a:effectLst>
                <a:cs typeface="Arial"/>
              </a:endParaRPr>
            </a:p>
          </p:txBody>
        </p:sp>
        <p:pic>
          <p:nvPicPr>
            <p:cNvPr id="17" name="Picture 16" descr="Text&#10;&#10;Description automatically generated">
              <a:extLst>
                <a:ext uri="{FF2B5EF4-FFF2-40B4-BE49-F238E27FC236}">
                  <a16:creationId xmlns:a16="http://schemas.microsoft.com/office/drawing/2014/main" id="{5506E126-9606-813A-59B8-D02DDA493D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1504" y="211598"/>
              <a:ext cx="836716" cy="593412"/>
            </a:xfrm>
            <a:prstGeom prst="rect">
              <a:avLst/>
            </a:prstGeom>
          </p:spPr>
        </p:pic>
      </p:grpSp>
      <p:sp>
        <p:nvSpPr>
          <p:cNvPr id="23" name="TextBox 22">
            <a:extLst>
              <a:ext uri="{FF2B5EF4-FFF2-40B4-BE49-F238E27FC236}">
                <a16:creationId xmlns:a16="http://schemas.microsoft.com/office/drawing/2014/main" id="{04DE52A0-1C87-A9B9-B614-4A6B09D3DE45}"/>
              </a:ext>
            </a:extLst>
          </p:cNvPr>
          <p:cNvSpPr txBox="1"/>
          <p:nvPr/>
        </p:nvSpPr>
        <p:spPr>
          <a:xfrm>
            <a:off x="5614305" y="4294293"/>
            <a:ext cx="3211585" cy="1200329"/>
          </a:xfrm>
          <a:prstGeom prst="rect">
            <a:avLst/>
          </a:prstGeom>
          <a:noFill/>
        </p:spPr>
        <p:txBody>
          <a:bodyPr wrap="none" rtlCol="0">
            <a:spAutoFit/>
          </a:bodyPr>
          <a:lstStyle/>
          <a:p>
            <a:r>
              <a:rPr lang="en-NZ"/>
              <a:t>Technology and new capabilities</a:t>
            </a:r>
          </a:p>
          <a:p>
            <a:r>
              <a:rPr lang="en-NZ" i="1"/>
              <a:t>Show capability and credibility</a:t>
            </a:r>
          </a:p>
          <a:p>
            <a:r>
              <a:rPr lang="en-NZ"/>
              <a:t>Potential applications</a:t>
            </a:r>
          </a:p>
          <a:p>
            <a:r>
              <a:rPr lang="en-NZ" i="1"/>
              <a:t>Show vision</a:t>
            </a:r>
          </a:p>
        </p:txBody>
      </p:sp>
      <p:pic>
        <p:nvPicPr>
          <p:cNvPr id="37" name="Picture 36">
            <a:extLst>
              <a:ext uri="{FF2B5EF4-FFF2-40B4-BE49-F238E27FC236}">
                <a16:creationId xmlns:a16="http://schemas.microsoft.com/office/drawing/2014/main" id="{77620CF7-4E24-8F08-F007-747F8F7C3201}"/>
              </a:ext>
            </a:extLst>
          </p:cNvPr>
          <p:cNvPicPr>
            <a:picLocks noChangeAspect="1"/>
          </p:cNvPicPr>
          <p:nvPr/>
        </p:nvPicPr>
        <p:blipFill>
          <a:blip r:embed="rId8">
            <a:extLst>
              <a:ext uri="{28A0092B-C50C-407E-A947-70E740481C1C}">
                <a14:useLocalDpi xmlns:a14="http://schemas.microsoft.com/office/drawing/2010/main" val="0"/>
              </a:ext>
            </a:extLst>
          </a:blip>
          <a:srcRect l="245" t="128" r="-245" b="45594"/>
          <a:stretch>
            <a:fillRect/>
          </a:stretch>
        </p:blipFill>
        <p:spPr>
          <a:xfrm>
            <a:off x="5357573" y="15463"/>
            <a:ext cx="5334824" cy="6531376"/>
          </a:xfrm>
          <a:prstGeom prst="rect">
            <a:avLst/>
          </a:prstGeom>
        </p:spPr>
      </p:pic>
      <p:sp>
        <p:nvSpPr>
          <p:cNvPr id="33" name="object 10">
            <a:extLst>
              <a:ext uri="{FF2B5EF4-FFF2-40B4-BE49-F238E27FC236}">
                <a16:creationId xmlns:a16="http://schemas.microsoft.com/office/drawing/2014/main" id="{097234AC-37CA-E2AF-1900-3F08B8B0B7E8}"/>
              </a:ext>
            </a:extLst>
          </p:cNvPr>
          <p:cNvSpPr txBox="1"/>
          <p:nvPr/>
        </p:nvSpPr>
        <p:spPr>
          <a:xfrm>
            <a:off x="8290559" y="1042910"/>
            <a:ext cx="2088433" cy="1710018"/>
          </a:xfrm>
          <a:prstGeom prst="rect">
            <a:avLst/>
          </a:prstGeom>
          <a:solidFill>
            <a:srgbClr val="6699FF">
              <a:alpha val="80000"/>
            </a:srgbClr>
          </a:solidFill>
        </p:spPr>
        <p:txBody>
          <a:bodyPr vert="horz" wrap="square" lIns="0" tIns="11431" rIns="0" bIns="0" rtlCol="0" anchor="ctr">
            <a:noAutofit/>
          </a:bodyPr>
          <a:lstStyle/>
          <a:p>
            <a:pPr marL="12700" marR="5080" indent="-635" algn="ctr">
              <a:lnSpc>
                <a:spcPct val="101499"/>
              </a:lnSpc>
              <a:spcBef>
                <a:spcPts val="91"/>
              </a:spcBef>
              <a:spcAft>
                <a:spcPts val="600"/>
              </a:spcAft>
            </a:pPr>
            <a:r>
              <a:rPr lang="en-NZ" sz="1600" b="1" spc="-10">
                <a:solidFill>
                  <a:srgbClr val="FCDFC0"/>
                </a:solidFill>
                <a:cs typeface="Arial"/>
              </a:rPr>
              <a:t>Increased arterial stiffness </a:t>
            </a:r>
            <a:r>
              <a:rPr lang="en-NZ" sz="1600" b="1" spc="-10">
                <a:solidFill>
                  <a:srgbClr val="F9BF80"/>
                </a:solidFill>
                <a:cs typeface="Arial"/>
              </a:rPr>
              <a:t>predicts mortality</a:t>
            </a:r>
            <a:r>
              <a:rPr lang="en-NZ" sz="1600" b="1" spc="-10">
                <a:solidFill>
                  <a:srgbClr val="FCDFC0"/>
                </a:solidFill>
                <a:cs typeface="Arial"/>
              </a:rPr>
              <a:t> in type 2 diabetics</a:t>
            </a:r>
            <a:r>
              <a:rPr lang="en-NZ" sz="1600" b="1" spc="-10" baseline="30000">
                <a:solidFill>
                  <a:srgbClr val="FCDFC0"/>
                </a:solidFill>
                <a:cs typeface="Arial"/>
              </a:rPr>
              <a:t>1</a:t>
            </a:r>
            <a:endParaRPr lang="en-NZ" sz="1600" b="1" spc="-10">
              <a:solidFill>
                <a:srgbClr val="FCDFC0"/>
              </a:solidFill>
              <a:cs typeface="Arial"/>
            </a:endParaRPr>
          </a:p>
          <a:p>
            <a:pPr marL="12700" marR="5080" indent="-635" algn="ctr">
              <a:lnSpc>
                <a:spcPct val="101499"/>
              </a:lnSpc>
              <a:spcBef>
                <a:spcPts val="91"/>
              </a:spcBef>
            </a:pPr>
            <a:r>
              <a:rPr lang="en-NZ" sz="1200" b="1" spc="-10">
                <a:cs typeface="Arial"/>
              </a:rPr>
              <a:t>	    </a:t>
            </a:r>
            <a:r>
              <a:rPr lang="en-NZ" sz="1200" b="1" spc="-10">
                <a:solidFill>
                  <a:srgbClr val="FCDFC0"/>
                </a:solidFill>
                <a:cs typeface="Arial"/>
              </a:rPr>
              <a:t>But what is normal for Māori and Pacific peoples</a:t>
            </a:r>
            <a:r>
              <a:rPr lang="en-NZ" sz="1200" b="1" spc="-10" baseline="30000">
                <a:solidFill>
                  <a:srgbClr val="FCDFC0"/>
                </a:solidFill>
                <a:cs typeface="Arial"/>
              </a:rPr>
              <a:t>2</a:t>
            </a:r>
            <a:r>
              <a:rPr lang="en-NZ" sz="1200" b="1" spc="-10">
                <a:solidFill>
                  <a:srgbClr val="FCDFC0"/>
                </a:solidFill>
                <a:cs typeface="Arial"/>
              </a:rPr>
              <a:t>?</a:t>
            </a:r>
          </a:p>
        </p:txBody>
      </p:sp>
      <p:sp>
        <p:nvSpPr>
          <p:cNvPr id="2" name="Rectangle 1">
            <a:extLst>
              <a:ext uri="{FF2B5EF4-FFF2-40B4-BE49-F238E27FC236}">
                <a16:creationId xmlns:a16="http://schemas.microsoft.com/office/drawing/2014/main" id="{E2CDF93A-C124-D346-0011-54373CC67B38}"/>
              </a:ext>
            </a:extLst>
          </p:cNvPr>
          <p:cNvSpPr/>
          <p:nvPr/>
        </p:nvSpPr>
        <p:spPr>
          <a:xfrm>
            <a:off x="1231946" y="6121404"/>
            <a:ext cx="4113960" cy="1429472"/>
          </a:xfrm>
          <a:prstGeom prst="rect">
            <a:avLst/>
          </a:prstGeom>
          <a:solidFill>
            <a:srgbClr val="F9BF80">
              <a:alpha val="69804"/>
            </a:srgbClr>
          </a:solidFill>
        </p:spPr>
        <p:txBody>
          <a:bodyPr wrap="square" lIns="0" tIns="0" rIns="0" bIns="0" rtlCol="0"/>
          <a:lstStyle/>
          <a:p>
            <a:endParaRPr lang="en-NZ">
              <a:solidFill>
                <a:schemeClr val="tx1"/>
              </a:solidFill>
            </a:endParaRPr>
          </a:p>
        </p:txBody>
      </p:sp>
      <p:sp>
        <p:nvSpPr>
          <p:cNvPr id="41" name="object 3">
            <a:extLst>
              <a:ext uri="{FF2B5EF4-FFF2-40B4-BE49-F238E27FC236}">
                <a16:creationId xmlns:a16="http://schemas.microsoft.com/office/drawing/2014/main" id="{4CFABC34-ECC0-55F5-A586-57D9AFCCFD58}"/>
              </a:ext>
            </a:extLst>
          </p:cNvPr>
          <p:cNvSpPr/>
          <p:nvPr/>
        </p:nvSpPr>
        <p:spPr>
          <a:xfrm>
            <a:off x="0" y="5039862"/>
            <a:ext cx="255430" cy="207429"/>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E86336"/>
          </a:solidFill>
        </p:spPr>
        <p:txBody>
          <a:bodyPr wrap="square" lIns="0" tIns="0" rIns="0" bIns="0" rtlCol="0"/>
          <a:lstStyle/>
          <a:p>
            <a:endParaRPr/>
          </a:p>
        </p:txBody>
      </p:sp>
      <p:sp>
        <p:nvSpPr>
          <p:cNvPr id="43" name="TextBox 42">
            <a:extLst>
              <a:ext uri="{FF2B5EF4-FFF2-40B4-BE49-F238E27FC236}">
                <a16:creationId xmlns:a16="http://schemas.microsoft.com/office/drawing/2014/main" id="{E7A3D2DC-E03B-A1D3-48AD-FA4D17BE732A}"/>
              </a:ext>
            </a:extLst>
          </p:cNvPr>
          <p:cNvSpPr txBox="1"/>
          <p:nvPr/>
        </p:nvSpPr>
        <p:spPr>
          <a:xfrm>
            <a:off x="1412723" y="6231621"/>
            <a:ext cx="3735497" cy="1123384"/>
          </a:xfrm>
          <a:prstGeom prst="rect">
            <a:avLst/>
          </a:prstGeom>
          <a:noFill/>
        </p:spPr>
        <p:txBody>
          <a:bodyPr wrap="square">
            <a:spAutoFit/>
          </a:bodyPr>
          <a:lstStyle/>
          <a:p>
            <a:pPr algn="l"/>
            <a:r>
              <a:rPr lang="en-NZ" sz="1200" b="0" i="0" u="none" strike="noStrike" baseline="0">
                <a:latin typeface="HeliaCore-Medium"/>
              </a:rPr>
              <a:t>COLLABORATION OPPORTUNITIES</a:t>
            </a:r>
          </a:p>
          <a:p>
            <a:pPr algn="l"/>
            <a:r>
              <a:rPr lang="en-NZ" sz="1100" b="0" i="0" u="none" strike="noStrike" baseline="0">
                <a:latin typeface="HeliaCore-Book"/>
              </a:rPr>
              <a:t>We are actively seeking collaboration with healthcare providers, research institutions, and industry partners to accelerate clinical validation and real-world deployment. If</a:t>
            </a:r>
          </a:p>
          <a:p>
            <a:pPr algn="l"/>
            <a:r>
              <a:rPr lang="en-NZ" sz="1100" b="0" i="0" u="none" strike="noStrike" baseline="0">
                <a:latin typeface="HeliaCore-Book"/>
              </a:rPr>
              <a:t>you are interested in advancing ambient cardiovascular</a:t>
            </a:r>
          </a:p>
          <a:p>
            <a:pPr algn="l"/>
            <a:r>
              <a:rPr lang="en-NZ" sz="1100" b="0" i="0" u="none" strike="noStrike" baseline="0">
                <a:latin typeface="HeliaCore-Book"/>
              </a:rPr>
              <a:t>monitoring, we welcome the opportunity to connect.</a:t>
            </a:r>
            <a:endParaRPr lang="en-NZ" sz="1100"/>
          </a:p>
        </p:txBody>
      </p:sp>
      <p:sp>
        <p:nvSpPr>
          <p:cNvPr id="45" name="object 16">
            <a:extLst>
              <a:ext uri="{FF2B5EF4-FFF2-40B4-BE49-F238E27FC236}">
                <a16:creationId xmlns:a16="http://schemas.microsoft.com/office/drawing/2014/main" id="{AFD95F05-57D1-3B23-9C1E-990D4164B233}"/>
              </a:ext>
            </a:extLst>
          </p:cNvPr>
          <p:cNvSpPr/>
          <p:nvPr/>
        </p:nvSpPr>
        <p:spPr>
          <a:xfrm>
            <a:off x="3140947" y="3230927"/>
            <a:ext cx="2191915" cy="369332"/>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F9BF80"/>
          </a:solidFill>
        </p:spPr>
        <p:txBody>
          <a:bodyPr wrap="square" lIns="72000" tIns="72000" rIns="72000" bIns="72000" rtlCol="0"/>
          <a:lstStyle/>
          <a:p>
            <a:endParaRPr lang="en-NZ" sz="800" b="1" spc="-10">
              <a:cs typeface="Arial"/>
            </a:endParaRPr>
          </a:p>
        </p:txBody>
      </p:sp>
      <p:sp>
        <p:nvSpPr>
          <p:cNvPr id="46" name="object 53">
            <a:extLst>
              <a:ext uri="{FF2B5EF4-FFF2-40B4-BE49-F238E27FC236}">
                <a16:creationId xmlns:a16="http://schemas.microsoft.com/office/drawing/2014/main" id="{89289B87-8CBB-DAF1-505E-6E3D003693BE}"/>
              </a:ext>
            </a:extLst>
          </p:cNvPr>
          <p:cNvSpPr txBox="1"/>
          <p:nvPr/>
        </p:nvSpPr>
        <p:spPr>
          <a:xfrm>
            <a:off x="295449" y="5039862"/>
            <a:ext cx="2593937" cy="1224832"/>
          </a:xfrm>
          <a:prstGeom prst="rect">
            <a:avLst/>
          </a:prstGeom>
        </p:spPr>
        <p:txBody>
          <a:bodyPr vert="horz" wrap="square" lIns="0" tIns="12066" rIns="0" bIns="0" numCol="1" rtlCol="0">
            <a:noAutofit/>
          </a:bodyPr>
          <a:lstStyle/>
          <a:p>
            <a:pPr>
              <a:spcBef>
                <a:spcPts val="100"/>
              </a:spcBef>
              <a:spcAft>
                <a:spcPts val="100"/>
              </a:spcAft>
            </a:pPr>
            <a:r>
              <a:rPr lang="en-NZ" sz="700" b="1">
                <a:cs typeface="Arial"/>
              </a:rPr>
              <a:t>References:</a:t>
            </a:r>
          </a:p>
          <a:p>
            <a:pPr marL="228600" indent="-228600">
              <a:buAutoNum type="arabicPeriod"/>
            </a:pPr>
            <a:r>
              <a:rPr lang="en-NZ" sz="600"/>
              <a:t>Kim, J. M. et al. Arterial stiffness is an independent predictor for risk of mortality in patients with type 2 diabetes mellitus: the REBOUND study. Cardiovascular Diabetology 19, 143 (2020).</a:t>
            </a:r>
          </a:p>
          <a:p>
            <a:pPr marL="228600" indent="-228600">
              <a:buAutoNum type="arabicPeriod"/>
            </a:pPr>
            <a:r>
              <a:rPr lang="en-NZ" sz="600"/>
              <a:t>Dahiya, E., Lowe, A., Krishnamurthi, R., Anand, G. &amp; Kalra, A. Estimating normal and reference pulse wave velocity in New Zealand population. </a:t>
            </a:r>
            <a:r>
              <a:rPr lang="en-NZ" sz="600" i="1"/>
              <a:t>Journal of the Royal Society of New Zealand</a:t>
            </a:r>
            <a:r>
              <a:rPr lang="en-NZ" sz="600"/>
              <a:t> </a:t>
            </a:r>
            <a:r>
              <a:rPr lang="en-NZ" sz="600" b="1"/>
              <a:t>55</a:t>
            </a:r>
            <a:r>
              <a:rPr lang="en-NZ" sz="600"/>
              <a:t>, 2198–2215 (2025).</a:t>
            </a:r>
          </a:p>
          <a:p>
            <a:pPr marL="228600" indent="-228600">
              <a:buFontTx/>
              <a:buAutoNum type="arabicPeriod"/>
            </a:pPr>
            <a:r>
              <a:rPr lang="en-NZ" sz="600"/>
              <a:t>Yu, Y. Estimation of Arterial Diameter Using Bioimpedance Spectroscopy on a Human Wrist Phantom. (Auckland University of Technology, 2022).</a:t>
            </a:r>
          </a:p>
          <a:p>
            <a:endParaRPr lang="en-NZ" sz="700"/>
          </a:p>
        </p:txBody>
      </p:sp>
      <p:sp>
        <p:nvSpPr>
          <p:cNvPr id="49" name="object 3">
            <a:extLst>
              <a:ext uri="{FF2B5EF4-FFF2-40B4-BE49-F238E27FC236}">
                <a16:creationId xmlns:a16="http://schemas.microsoft.com/office/drawing/2014/main" id="{F7B369F9-EFA2-1066-3D66-24020DE85020}"/>
              </a:ext>
            </a:extLst>
          </p:cNvPr>
          <p:cNvSpPr/>
          <p:nvPr/>
        </p:nvSpPr>
        <p:spPr>
          <a:xfrm>
            <a:off x="2948119" y="3230927"/>
            <a:ext cx="754824" cy="369331"/>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E86336"/>
          </a:solidFill>
        </p:spPr>
        <p:txBody>
          <a:bodyPr wrap="square" lIns="0" tIns="0" rIns="0" bIns="0" rtlCol="0"/>
          <a:lstStyle/>
          <a:p>
            <a:endParaRPr/>
          </a:p>
        </p:txBody>
      </p:sp>
      <p:sp>
        <p:nvSpPr>
          <p:cNvPr id="50" name="TextBox 49">
            <a:extLst>
              <a:ext uri="{FF2B5EF4-FFF2-40B4-BE49-F238E27FC236}">
                <a16:creationId xmlns:a16="http://schemas.microsoft.com/office/drawing/2014/main" id="{E36B1007-3B06-0628-9035-DD9C4D5CA1AC}"/>
              </a:ext>
            </a:extLst>
          </p:cNvPr>
          <p:cNvSpPr txBox="1"/>
          <p:nvPr/>
        </p:nvSpPr>
        <p:spPr>
          <a:xfrm>
            <a:off x="10082" y="1022549"/>
            <a:ext cx="3059344" cy="369332"/>
          </a:xfrm>
          <a:prstGeom prst="rect">
            <a:avLst/>
          </a:prstGeom>
          <a:noFill/>
        </p:spPr>
        <p:txBody>
          <a:bodyPr wrap="square">
            <a:spAutoFit/>
          </a:bodyPr>
          <a:lstStyle>
            <a:defPPr>
              <a:defRPr lang="en-US"/>
            </a:defPPr>
            <a:lvl1pPr>
              <a:defRPr sz="1400" b="1" spc="-10">
                <a:solidFill>
                  <a:srgbClr val="E86336"/>
                </a:solidFill>
                <a:cs typeface="Arial"/>
              </a:defRPr>
            </a:lvl1pPr>
          </a:lstStyle>
          <a:p>
            <a:r>
              <a:rPr lang="en-NZ" sz="1800" dirty="0">
                <a:solidFill>
                  <a:schemeClr val="tx1"/>
                </a:solidFill>
              </a:rPr>
              <a:t>Pulse wave made easy!</a:t>
            </a:r>
          </a:p>
        </p:txBody>
      </p:sp>
      <p:sp>
        <p:nvSpPr>
          <p:cNvPr id="6" name="object 16">
            <a:extLst>
              <a:ext uri="{FF2B5EF4-FFF2-40B4-BE49-F238E27FC236}">
                <a16:creationId xmlns:a16="http://schemas.microsoft.com/office/drawing/2014/main" id="{C970948D-067A-DE36-0CDA-B6ECEAB4A3FA}"/>
              </a:ext>
            </a:extLst>
          </p:cNvPr>
          <p:cNvSpPr/>
          <p:nvPr/>
        </p:nvSpPr>
        <p:spPr>
          <a:xfrm>
            <a:off x="5962000" y="234692"/>
            <a:ext cx="4730647" cy="471977"/>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E86336"/>
          </a:solidFill>
        </p:spPr>
        <p:txBody>
          <a:bodyPr wrap="square" lIns="72000" tIns="72000" rIns="72000" bIns="72000" rtlCol="0" anchor="ctr"/>
          <a:lstStyle/>
          <a:p>
            <a:pPr algn="r"/>
            <a:r>
              <a:rPr lang="en-NZ" b="1" spc="-10">
                <a:solidFill>
                  <a:schemeClr val="bg1"/>
                </a:solidFill>
                <a:latin typeface="HeliaCore-Medium"/>
                <a:cs typeface="Arial"/>
              </a:rPr>
              <a:t>Arterial Stiffness Screening</a:t>
            </a:r>
          </a:p>
        </p:txBody>
      </p:sp>
      <p:sp>
        <p:nvSpPr>
          <p:cNvPr id="19" name="TextBox 18">
            <a:extLst>
              <a:ext uri="{FF2B5EF4-FFF2-40B4-BE49-F238E27FC236}">
                <a16:creationId xmlns:a16="http://schemas.microsoft.com/office/drawing/2014/main" id="{6B23D2B1-6C54-9DF3-5EF9-187B3551FF30}"/>
              </a:ext>
            </a:extLst>
          </p:cNvPr>
          <p:cNvSpPr txBox="1"/>
          <p:nvPr/>
        </p:nvSpPr>
        <p:spPr>
          <a:xfrm>
            <a:off x="236684" y="5895361"/>
            <a:ext cx="5109221" cy="184666"/>
          </a:xfrm>
          <a:prstGeom prst="rect">
            <a:avLst/>
          </a:prstGeom>
          <a:noFill/>
        </p:spPr>
        <p:txBody>
          <a:bodyPr wrap="square">
            <a:spAutoFit/>
          </a:bodyPr>
          <a:lstStyle/>
          <a:p>
            <a:pPr>
              <a:spcBef>
                <a:spcPts val="100"/>
              </a:spcBef>
              <a:spcAft>
                <a:spcPts val="100"/>
              </a:spcAft>
            </a:pPr>
            <a:r>
              <a:rPr lang="en-NZ" sz="600">
                <a:cs typeface="Arial"/>
              </a:rPr>
              <a:t>This research has been supported by </a:t>
            </a:r>
            <a:r>
              <a:rPr lang="en-NZ" sz="600" err="1">
                <a:cs typeface="Arial"/>
              </a:rPr>
              <a:t>Pūtahi</a:t>
            </a:r>
            <a:r>
              <a:rPr lang="en-NZ" sz="600">
                <a:cs typeface="Arial"/>
              </a:rPr>
              <a:t> Manawa: Healthy Hearts for Aotearoa New Zealand, a Centre of Research Excellence</a:t>
            </a:r>
          </a:p>
        </p:txBody>
      </p:sp>
      <p:sp>
        <p:nvSpPr>
          <p:cNvPr id="25" name="object 3">
            <a:extLst>
              <a:ext uri="{FF2B5EF4-FFF2-40B4-BE49-F238E27FC236}">
                <a16:creationId xmlns:a16="http://schemas.microsoft.com/office/drawing/2014/main" id="{1DE8133B-6C6C-8BF6-9E2A-42D6F517BE56}"/>
              </a:ext>
            </a:extLst>
          </p:cNvPr>
          <p:cNvSpPr/>
          <p:nvPr/>
        </p:nvSpPr>
        <p:spPr>
          <a:xfrm>
            <a:off x="0" y="5942760"/>
            <a:ext cx="255430" cy="137267"/>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E86336"/>
          </a:solidFill>
        </p:spPr>
        <p:txBody>
          <a:bodyPr wrap="square" lIns="0" tIns="0" rIns="0" bIns="0" rtlCol="0"/>
          <a:lstStyle/>
          <a:p>
            <a:endParaRPr/>
          </a:p>
        </p:txBody>
      </p:sp>
      <p:pic>
        <p:nvPicPr>
          <p:cNvPr id="11" name="Picture 10" descr="Business woman pointing up">
            <a:extLst>
              <a:ext uri="{FF2B5EF4-FFF2-40B4-BE49-F238E27FC236}">
                <a16:creationId xmlns:a16="http://schemas.microsoft.com/office/drawing/2014/main" id="{604DD9ED-E8E8-CE0E-F582-C66419DB37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0180" y="1347367"/>
            <a:ext cx="1854792" cy="4598258"/>
          </a:xfrm>
          <a:prstGeom prst="rect">
            <a:avLst/>
          </a:prstGeom>
        </p:spPr>
      </p:pic>
      <p:grpSp>
        <p:nvGrpSpPr>
          <p:cNvPr id="69" name="Group 68">
            <a:extLst>
              <a:ext uri="{FF2B5EF4-FFF2-40B4-BE49-F238E27FC236}">
                <a16:creationId xmlns:a16="http://schemas.microsoft.com/office/drawing/2014/main" id="{2537EBF9-A3CE-53A2-94E6-A6FE7087C4D7}"/>
              </a:ext>
            </a:extLst>
          </p:cNvPr>
          <p:cNvGrpSpPr/>
          <p:nvPr/>
        </p:nvGrpSpPr>
        <p:grpSpPr>
          <a:xfrm>
            <a:off x="3462777" y="1678777"/>
            <a:ext cx="1663744" cy="4145239"/>
            <a:chOff x="2889115" y="1678777"/>
            <a:chExt cx="1663744" cy="4145239"/>
          </a:xfrm>
        </p:grpSpPr>
        <p:grpSp>
          <p:nvGrpSpPr>
            <p:cNvPr id="32" name="Group 31">
              <a:extLst>
                <a:ext uri="{FF2B5EF4-FFF2-40B4-BE49-F238E27FC236}">
                  <a16:creationId xmlns:a16="http://schemas.microsoft.com/office/drawing/2014/main" id="{62E08B65-6BBE-BD27-A3D3-4AF7A1F50C8E}"/>
                </a:ext>
              </a:extLst>
            </p:cNvPr>
            <p:cNvGrpSpPr/>
            <p:nvPr/>
          </p:nvGrpSpPr>
          <p:grpSpPr>
            <a:xfrm>
              <a:off x="3905638" y="1678777"/>
              <a:ext cx="647221" cy="4119975"/>
              <a:chOff x="3642522" y="1717688"/>
              <a:chExt cx="647221" cy="4119975"/>
            </a:xfrm>
          </p:grpSpPr>
          <p:pic>
            <p:nvPicPr>
              <p:cNvPr id="26" name="Picture 25" descr="A collage of different types of blood vessels&#10;&#10;AI-generated content may be incorrect.">
                <a:extLst>
                  <a:ext uri="{FF2B5EF4-FFF2-40B4-BE49-F238E27FC236}">
                    <a16:creationId xmlns:a16="http://schemas.microsoft.com/office/drawing/2014/main" id="{FFC398C4-6782-DB19-FFAC-202588319569}"/>
                  </a:ext>
                </a:extLst>
              </p:cNvPr>
              <p:cNvPicPr>
                <a:picLocks noChangeAspect="1"/>
              </p:cNvPicPr>
              <p:nvPr/>
            </p:nvPicPr>
            <p:blipFill>
              <a:blip r:embed="rId3"/>
              <a:srcRect l="15824" t="65856" r="73747" b="8322"/>
              <a:stretch>
                <a:fillRect/>
              </a:stretch>
            </p:blipFill>
            <p:spPr>
              <a:xfrm flipV="1">
                <a:off x="3642522" y="1717688"/>
                <a:ext cx="647221" cy="611717"/>
              </a:xfrm>
              <a:prstGeom prst="rect">
                <a:avLst/>
              </a:prstGeom>
            </p:spPr>
          </p:pic>
          <p:pic>
            <p:nvPicPr>
              <p:cNvPr id="27" name="Picture 26" descr="A collage of different types of blood vessels&#10;&#10;AI-generated content may be incorrect.">
                <a:extLst>
                  <a:ext uri="{FF2B5EF4-FFF2-40B4-BE49-F238E27FC236}">
                    <a16:creationId xmlns:a16="http://schemas.microsoft.com/office/drawing/2014/main" id="{BAF5EEDF-5B96-54E9-A083-31B375224774}"/>
                  </a:ext>
                </a:extLst>
              </p:cNvPr>
              <p:cNvPicPr>
                <a:picLocks noChangeAspect="1"/>
              </p:cNvPicPr>
              <p:nvPr/>
            </p:nvPicPr>
            <p:blipFill>
              <a:blip r:embed="rId3"/>
              <a:srcRect l="28769" t="65856" r="60802" b="8322"/>
              <a:stretch>
                <a:fillRect/>
              </a:stretch>
            </p:blipFill>
            <p:spPr>
              <a:xfrm flipV="1">
                <a:off x="3642522" y="2419340"/>
                <a:ext cx="647221" cy="611717"/>
              </a:xfrm>
              <a:prstGeom prst="rect">
                <a:avLst/>
              </a:prstGeom>
            </p:spPr>
          </p:pic>
          <p:pic>
            <p:nvPicPr>
              <p:cNvPr id="28" name="Picture 27" descr="A collage of different types of blood vessels&#10;&#10;AI-generated content may be incorrect.">
                <a:extLst>
                  <a:ext uri="{FF2B5EF4-FFF2-40B4-BE49-F238E27FC236}">
                    <a16:creationId xmlns:a16="http://schemas.microsoft.com/office/drawing/2014/main" id="{64364F34-7E8C-CD33-7261-71A9A9411172}"/>
                  </a:ext>
                </a:extLst>
              </p:cNvPr>
              <p:cNvPicPr>
                <a:picLocks noChangeAspect="1"/>
              </p:cNvPicPr>
              <p:nvPr/>
            </p:nvPicPr>
            <p:blipFill>
              <a:blip r:embed="rId3"/>
              <a:srcRect l="41225" t="65856" r="48673" b="8322"/>
              <a:stretch>
                <a:fillRect/>
              </a:stretch>
            </p:blipFill>
            <p:spPr>
              <a:xfrm flipV="1">
                <a:off x="3652647" y="3120992"/>
                <a:ext cx="626970" cy="611717"/>
              </a:xfrm>
              <a:prstGeom prst="rect">
                <a:avLst/>
              </a:prstGeom>
            </p:spPr>
          </p:pic>
          <p:pic>
            <p:nvPicPr>
              <p:cNvPr id="29" name="Picture 28" descr="A collage of different types of blood vessels&#10;&#10;AI-generated content may be incorrect.">
                <a:extLst>
                  <a:ext uri="{FF2B5EF4-FFF2-40B4-BE49-F238E27FC236}">
                    <a16:creationId xmlns:a16="http://schemas.microsoft.com/office/drawing/2014/main" id="{488700B4-ECE9-2F2B-3183-C91882B7F16E}"/>
                  </a:ext>
                </a:extLst>
              </p:cNvPr>
              <p:cNvPicPr>
                <a:picLocks noChangeAspect="1"/>
              </p:cNvPicPr>
              <p:nvPr/>
            </p:nvPicPr>
            <p:blipFill>
              <a:blip r:embed="rId3"/>
              <a:srcRect l="52939" t="66593" r="37343" b="7585"/>
              <a:stretch>
                <a:fillRect/>
              </a:stretch>
            </p:blipFill>
            <p:spPr>
              <a:xfrm flipV="1">
                <a:off x="3652648" y="3822643"/>
                <a:ext cx="626970" cy="611717"/>
              </a:xfrm>
              <a:prstGeom prst="rect">
                <a:avLst/>
              </a:prstGeom>
            </p:spPr>
          </p:pic>
          <p:pic>
            <p:nvPicPr>
              <p:cNvPr id="30" name="Picture 29" descr="A collage of different types of blood vessels&#10;&#10;AI-generated content may be incorrect.">
                <a:extLst>
                  <a:ext uri="{FF2B5EF4-FFF2-40B4-BE49-F238E27FC236}">
                    <a16:creationId xmlns:a16="http://schemas.microsoft.com/office/drawing/2014/main" id="{7E161249-386F-7EC4-8444-2C403AF27F90}"/>
                  </a:ext>
                </a:extLst>
              </p:cNvPr>
              <p:cNvPicPr>
                <a:picLocks noChangeAspect="1"/>
              </p:cNvPicPr>
              <p:nvPr/>
            </p:nvPicPr>
            <p:blipFill>
              <a:blip r:embed="rId3"/>
              <a:srcRect l="76271" t="66275" r="13619" b="7903"/>
              <a:stretch>
                <a:fillRect/>
              </a:stretch>
            </p:blipFill>
            <p:spPr>
              <a:xfrm flipV="1">
                <a:off x="3652391" y="4524296"/>
                <a:ext cx="627482" cy="611717"/>
              </a:xfrm>
              <a:prstGeom prst="rect">
                <a:avLst/>
              </a:prstGeom>
            </p:spPr>
          </p:pic>
          <p:pic>
            <p:nvPicPr>
              <p:cNvPr id="31" name="Picture 30" descr="A collage of different types of blood vessels&#10;&#10;AI-generated content may be incorrect.">
                <a:extLst>
                  <a:ext uri="{FF2B5EF4-FFF2-40B4-BE49-F238E27FC236}">
                    <a16:creationId xmlns:a16="http://schemas.microsoft.com/office/drawing/2014/main" id="{FFC6B2E1-34DC-9ACA-06DA-EA15213EB05B}"/>
                  </a:ext>
                </a:extLst>
              </p:cNvPr>
              <p:cNvPicPr>
                <a:picLocks noChangeAspect="1"/>
              </p:cNvPicPr>
              <p:nvPr/>
            </p:nvPicPr>
            <p:blipFill>
              <a:blip r:embed="rId3"/>
              <a:srcRect l="88958" t="66275" r="932" b="7903"/>
              <a:stretch>
                <a:fillRect/>
              </a:stretch>
            </p:blipFill>
            <p:spPr>
              <a:xfrm flipV="1">
                <a:off x="3652391" y="5225946"/>
                <a:ext cx="627482" cy="611717"/>
              </a:xfrm>
              <a:prstGeom prst="rect">
                <a:avLst/>
              </a:prstGeom>
            </p:spPr>
          </p:pic>
        </p:grpSp>
        <p:cxnSp>
          <p:nvCxnSpPr>
            <p:cNvPr id="35" name="Straight Arrow Connector 34">
              <a:extLst>
                <a:ext uri="{FF2B5EF4-FFF2-40B4-BE49-F238E27FC236}">
                  <a16:creationId xmlns:a16="http://schemas.microsoft.com/office/drawing/2014/main" id="{C45D8559-ACC8-0ABF-D3A9-09AF497E8818}"/>
                </a:ext>
              </a:extLst>
            </p:cNvPr>
            <p:cNvCxnSpPr>
              <a:cxnSpLocks/>
              <a:endCxn id="26" idx="1"/>
            </p:cNvCxnSpPr>
            <p:nvPr/>
          </p:nvCxnSpPr>
          <p:spPr>
            <a:xfrm flipV="1">
              <a:off x="2889115" y="1984635"/>
              <a:ext cx="1016523" cy="40684"/>
            </a:xfrm>
            <a:prstGeom prst="straightConnector1">
              <a:avLst/>
            </a:prstGeom>
            <a:ln w="9525">
              <a:solidFill>
                <a:schemeClr val="accent1"/>
              </a:solidFill>
              <a:headEnd type="oval" w="sm" len="sm"/>
              <a:tailEnd type="non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FF6B12CF-63B0-EB29-F7B4-87ED69A69BE6}"/>
                </a:ext>
              </a:extLst>
            </p:cNvPr>
            <p:cNvCxnSpPr>
              <a:cxnSpLocks/>
              <a:endCxn id="27" idx="1"/>
            </p:cNvCxnSpPr>
            <p:nvPr/>
          </p:nvCxnSpPr>
          <p:spPr>
            <a:xfrm flipV="1">
              <a:off x="3288926" y="2686287"/>
              <a:ext cx="616712" cy="168797"/>
            </a:xfrm>
            <a:prstGeom prst="straightConnector1">
              <a:avLst/>
            </a:prstGeom>
            <a:ln w="9525">
              <a:solidFill>
                <a:schemeClr val="accent1"/>
              </a:solidFill>
              <a:headEnd type="oval" w="sm" len="sm"/>
              <a:tailEnd type="non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71AE919A-F1DE-8569-E076-04CE8EB8EB50}"/>
                </a:ext>
              </a:extLst>
            </p:cNvPr>
            <p:cNvCxnSpPr>
              <a:cxnSpLocks/>
              <a:endCxn id="28" idx="1"/>
            </p:cNvCxnSpPr>
            <p:nvPr/>
          </p:nvCxnSpPr>
          <p:spPr>
            <a:xfrm flipV="1">
              <a:off x="3316817" y="3387939"/>
              <a:ext cx="598946" cy="168797"/>
            </a:xfrm>
            <a:prstGeom prst="straightConnector1">
              <a:avLst/>
            </a:prstGeom>
            <a:ln w="9525">
              <a:solidFill>
                <a:schemeClr val="accent1"/>
              </a:solidFill>
              <a:headEnd type="oval" w="sm" len="sm"/>
              <a:tailEnd type="non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A2035C2A-A895-762D-8949-1D6506E93780}"/>
                </a:ext>
              </a:extLst>
            </p:cNvPr>
            <p:cNvCxnSpPr>
              <a:cxnSpLocks/>
              <a:endCxn id="29" idx="1"/>
            </p:cNvCxnSpPr>
            <p:nvPr/>
          </p:nvCxnSpPr>
          <p:spPr>
            <a:xfrm flipV="1">
              <a:off x="3271362" y="4089590"/>
              <a:ext cx="644402" cy="1"/>
            </a:xfrm>
            <a:prstGeom prst="straightConnector1">
              <a:avLst/>
            </a:prstGeom>
            <a:ln w="9525">
              <a:solidFill>
                <a:schemeClr val="accent1"/>
              </a:solidFill>
              <a:headEnd type="oval" w="sm" len="sm"/>
              <a:tailEnd type="none"/>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id="{E1647A25-C99A-AEAD-E392-F7B5F7102A1D}"/>
                </a:ext>
              </a:extLst>
            </p:cNvPr>
            <p:cNvCxnSpPr>
              <a:cxnSpLocks/>
              <a:endCxn id="30" idx="1"/>
            </p:cNvCxnSpPr>
            <p:nvPr/>
          </p:nvCxnSpPr>
          <p:spPr>
            <a:xfrm flipV="1">
              <a:off x="2898047" y="4791243"/>
              <a:ext cx="1017460" cy="539981"/>
            </a:xfrm>
            <a:prstGeom prst="straightConnector1">
              <a:avLst/>
            </a:prstGeom>
            <a:ln w="9525">
              <a:solidFill>
                <a:schemeClr val="accent1"/>
              </a:solidFill>
              <a:headEnd type="oval" w="sm" len="sm"/>
              <a:tailEnd type="none"/>
            </a:ln>
          </p:spPr>
          <p:style>
            <a:lnRef idx="1">
              <a:schemeClr val="accent2"/>
            </a:lnRef>
            <a:fillRef idx="0">
              <a:schemeClr val="accent2"/>
            </a:fillRef>
            <a:effectRef idx="0">
              <a:schemeClr val="accent2"/>
            </a:effectRef>
            <a:fontRef idx="minor">
              <a:schemeClr val="tx1"/>
            </a:fontRef>
          </p:style>
        </p:cxnSp>
        <p:cxnSp>
          <p:nvCxnSpPr>
            <p:cNvPr id="57" name="Straight Arrow Connector 56">
              <a:extLst>
                <a:ext uri="{FF2B5EF4-FFF2-40B4-BE49-F238E27FC236}">
                  <a16:creationId xmlns:a16="http://schemas.microsoft.com/office/drawing/2014/main" id="{5650FBB8-FD9E-B9D1-3ED6-83A4619D6CE6}"/>
                </a:ext>
              </a:extLst>
            </p:cNvPr>
            <p:cNvCxnSpPr>
              <a:cxnSpLocks/>
            </p:cNvCxnSpPr>
            <p:nvPr/>
          </p:nvCxnSpPr>
          <p:spPr>
            <a:xfrm flipV="1">
              <a:off x="2889115" y="5527095"/>
              <a:ext cx="322486" cy="219804"/>
            </a:xfrm>
            <a:prstGeom prst="straightConnector1">
              <a:avLst/>
            </a:prstGeom>
            <a:ln w="9525">
              <a:solidFill>
                <a:schemeClr val="accent1"/>
              </a:solidFill>
              <a:headEnd type="oval" w="sm" len="sm"/>
              <a:tailEnd type="none"/>
            </a:ln>
          </p:spPr>
          <p:style>
            <a:lnRef idx="1">
              <a:schemeClr val="accent2"/>
            </a:lnRef>
            <a:fillRef idx="0">
              <a:schemeClr val="accent2"/>
            </a:fillRef>
            <a:effectRef idx="0">
              <a:schemeClr val="accent2"/>
            </a:effectRef>
            <a:fontRef idx="minor">
              <a:schemeClr val="tx1"/>
            </a:fontRef>
          </p:style>
        </p:cxnSp>
        <p:sp>
          <p:nvSpPr>
            <p:cNvPr id="63" name="TextBox 62">
              <a:extLst>
                <a:ext uri="{FF2B5EF4-FFF2-40B4-BE49-F238E27FC236}">
                  <a16:creationId xmlns:a16="http://schemas.microsoft.com/office/drawing/2014/main" id="{2B0CB939-D797-B591-F6F3-1EDABA65729C}"/>
                </a:ext>
              </a:extLst>
            </p:cNvPr>
            <p:cNvSpPr txBox="1"/>
            <p:nvPr/>
          </p:nvSpPr>
          <p:spPr>
            <a:xfrm>
              <a:off x="4018024" y="2095739"/>
              <a:ext cx="391454" cy="215444"/>
            </a:xfrm>
            <a:prstGeom prst="rect">
              <a:avLst/>
            </a:prstGeom>
            <a:noFill/>
          </p:spPr>
          <p:txBody>
            <a:bodyPr wrap="none" rtlCol="0">
              <a:spAutoFit/>
            </a:bodyPr>
            <a:lstStyle/>
            <a:p>
              <a:pPr algn="ctr"/>
              <a:r>
                <a:rPr lang="en-NZ" sz="800"/>
                <a:t>Neck</a:t>
              </a:r>
            </a:p>
          </p:txBody>
        </p:sp>
        <p:sp>
          <p:nvSpPr>
            <p:cNvPr id="64" name="TextBox 63">
              <a:extLst>
                <a:ext uri="{FF2B5EF4-FFF2-40B4-BE49-F238E27FC236}">
                  <a16:creationId xmlns:a16="http://schemas.microsoft.com/office/drawing/2014/main" id="{7E8CDA45-5099-90CD-3D52-46036D78E70D}"/>
                </a:ext>
              </a:extLst>
            </p:cNvPr>
            <p:cNvSpPr txBox="1"/>
            <p:nvPr/>
          </p:nvSpPr>
          <p:spPr>
            <a:xfrm>
              <a:off x="3896198" y="2795796"/>
              <a:ext cx="635110" cy="215444"/>
            </a:xfrm>
            <a:prstGeom prst="rect">
              <a:avLst/>
            </a:prstGeom>
            <a:noFill/>
          </p:spPr>
          <p:txBody>
            <a:bodyPr wrap="none" rtlCol="0">
              <a:spAutoFit/>
            </a:bodyPr>
            <a:lstStyle/>
            <a:p>
              <a:pPr algn="ctr"/>
              <a:r>
                <a:rPr lang="en-NZ" sz="800"/>
                <a:t>Upper arm</a:t>
              </a:r>
            </a:p>
          </p:txBody>
        </p:sp>
        <p:sp>
          <p:nvSpPr>
            <p:cNvPr id="65" name="TextBox 64">
              <a:extLst>
                <a:ext uri="{FF2B5EF4-FFF2-40B4-BE49-F238E27FC236}">
                  <a16:creationId xmlns:a16="http://schemas.microsoft.com/office/drawing/2014/main" id="{CC568F39-C797-D290-DDE1-9024A389964D}"/>
                </a:ext>
              </a:extLst>
            </p:cNvPr>
            <p:cNvSpPr txBox="1"/>
            <p:nvPr/>
          </p:nvSpPr>
          <p:spPr>
            <a:xfrm>
              <a:off x="3944289" y="3482751"/>
              <a:ext cx="538929" cy="215444"/>
            </a:xfrm>
            <a:prstGeom prst="rect">
              <a:avLst/>
            </a:prstGeom>
            <a:noFill/>
          </p:spPr>
          <p:txBody>
            <a:bodyPr wrap="none" rtlCol="0">
              <a:spAutoFit/>
            </a:bodyPr>
            <a:lstStyle/>
            <a:p>
              <a:pPr algn="ctr"/>
              <a:r>
                <a:rPr lang="en-NZ" sz="800"/>
                <a:t>Forearm</a:t>
              </a:r>
            </a:p>
          </p:txBody>
        </p:sp>
        <p:sp>
          <p:nvSpPr>
            <p:cNvPr id="66" name="TextBox 65">
              <a:extLst>
                <a:ext uri="{FF2B5EF4-FFF2-40B4-BE49-F238E27FC236}">
                  <a16:creationId xmlns:a16="http://schemas.microsoft.com/office/drawing/2014/main" id="{54C488B7-4BA0-A2C1-FFD2-026D11A8F9E7}"/>
                </a:ext>
              </a:extLst>
            </p:cNvPr>
            <p:cNvSpPr txBox="1"/>
            <p:nvPr/>
          </p:nvSpPr>
          <p:spPr>
            <a:xfrm>
              <a:off x="3991579" y="4202144"/>
              <a:ext cx="444352" cy="215444"/>
            </a:xfrm>
            <a:prstGeom prst="rect">
              <a:avLst/>
            </a:prstGeom>
            <a:noFill/>
          </p:spPr>
          <p:txBody>
            <a:bodyPr wrap="none" rtlCol="0">
              <a:spAutoFit/>
            </a:bodyPr>
            <a:lstStyle/>
            <a:p>
              <a:pPr algn="ctr"/>
              <a:r>
                <a:rPr lang="en-NZ" sz="800"/>
                <a:t>Finger</a:t>
              </a:r>
            </a:p>
          </p:txBody>
        </p:sp>
        <p:sp>
          <p:nvSpPr>
            <p:cNvPr id="67" name="TextBox 66">
              <a:extLst>
                <a:ext uri="{FF2B5EF4-FFF2-40B4-BE49-F238E27FC236}">
                  <a16:creationId xmlns:a16="http://schemas.microsoft.com/office/drawing/2014/main" id="{6ED51F37-C35D-3700-ACA0-8D7C79F7EE0C}"/>
                </a:ext>
              </a:extLst>
            </p:cNvPr>
            <p:cNvSpPr txBox="1"/>
            <p:nvPr/>
          </p:nvSpPr>
          <p:spPr>
            <a:xfrm>
              <a:off x="4003601" y="4903797"/>
              <a:ext cx="420308" cy="215444"/>
            </a:xfrm>
            <a:prstGeom prst="rect">
              <a:avLst/>
            </a:prstGeom>
            <a:noFill/>
          </p:spPr>
          <p:txBody>
            <a:bodyPr wrap="none" rtlCol="0">
              <a:spAutoFit/>
            </a:bodyPr>
            <a:lstStyle/>
            <a:p>
              <a:pPr algn="ctr"/>
              <a:r>
                <a:rPr lang="en-NZ" sz="800"/>
                <a:t>Ankle</a:t>
              </a:r>
            </a:p>
          </p:txBody>
        </p:sp>
        <p:sp>
          <p:nvSpPr>
            <p:cNvPr id="68" name="TextBox 67">
              <a:extLst>
                <a:ext uri="{FF2B5EF4-FFF2-40B4-BE49-F238E27FC236}">
                  <a16:creationId xmlns:a16="http://schemas.microsoft.com/office/drawing/2014/main" id="{668593D5-4A0A-15C8-F795-8C869157C908}"/>
                </a:ext>
              </a:extLst>
            </p:cNvPr>
            <p:cNvSpPr txBox="1"/>
            <p:nvPr/>
          </p:nvSpPr>
          <p:spPr>
            <a:xfrm>
              <a:off x="4026845" y="5608572"/>
              <a:ext cx="373821" cy="215444"/>
            </a:xfrm>
            <a:prstGeom prst="rect">
              <a:avLst/>
            </a:prstGeom>
            <a:noFill/>
          </p:spPr>
          <p:txBody>
            <a:bodyPr wrap="none" rtlCol="0">
              <a:spAutoFit/>
            </a:bodyPr>
            <a:lstStyle/>
            <a:p>
              <a:pPr algn="ctr"/>
              <a:r>
                <a:rPr lang="en-NZ" sz="800"/>
                <a:t>Foot</a:t>
              </a:r>
            </a:p>
          </p:txBody>
        </p:sp>
      </p:grpSp>
      <p:sp>
        <p:nvSpPr>
          <p:cNvPr id="72" name="TextBox 71">
            <a:extLst>
              <a:ext uri="{FF2B5EF4-FFF2-40B4-BE49-F238E27FC236}">
                <a16:creationId xmlns:a16="http://schemas.microsoft.com/office/drawing/2014/main" id="{52A1173F-10D7-66D9-2163-81CC5C45BBE5}"/>
              </a:ext>
            </a:extLst>
          </p:cNvPr>
          <p:cNvSpPr txBox="1"/>
          <p:nvPr/>
        </p:nvSpPr>
        <p:spPr>
          <a:xfrm>
            <a:off x="18547" y="1315172"/>
            <a:ext cx="2564596" cy="1615827"/>
          </a:xfrm>
          <a:prstGeom prst="rect">
            <a:avLst/>
          </a:prstGeom>
          <a:noFill/>
        </p:spPr>
        <p:txBody>
          <a:bodyPr wrap="square">
            <a:spAutoFit/>
          </a:bodyPr>
          <a:lstStyle/>
          <a:p>
            <a:r>
              <a:rPr lang="en-NZ" sz="1100" dirty="0">
                <a:latin typeface="HeliaCore-Medium"/>
              </a:rPr>
              <a:t>We have developed low-cost bioimpedance electronics </a:t>
            </a:r>
            <a:br>
              <a:rPr lang="en-NZ" sz="1100" dirty="0">
                <a:latin typeface="HeliaCore-Medium"/>
              </a:rPr>
            </a:br>
            <a:r>
              <a:rPr lang="en-NZ" sz="1100" dirty="0">
                <a:latin typeface="HeliaCore-Medium"/>
              </a:rPr>
              <a:t>that can be used to easily measure accurate pulse waves from many </a:t>
            </a:r>
            <a:br>
              <a:rPr lang="en-NZ" sz="1100" dirty="0">
                <a:latin typeface="HeliaCore-Medium"/>
              </a:rPr>
            </a:br>
            <a:r>
              <a:rPr lang="en-NZ" sz="1100" dirty="0">
                <a:latin typeface="HeliaCore-Medium"/>
              </a:rPr>
              <a:t>arteries. The sensors can be used </a:t>
            </a:r>
            <a:br>
              <a:rPr lang="en-NZ" sz="1100" dirty="0">
                <a:latin typeface="HeliaCore-Medium"/>
              </a:rPr>
            </a:br>
            <a:r>
              <a:rPr lang="en-NZ" sz="1100" dirty="0">
                <a:latin typeface="HeliaCore-Medium"/>
              </a:rPr>
              <a:t>easily, with minimal training. This </a:t>
            </a:r>
            <a:br>
              <a:rPr lang="en-NZ" sz="1100" dirty="0">
                <a:latin typeface="HeliaCore-Medium"/>
              </a:rPr>
            </a:br>
            <a:r>
              <a:rPr lang="en-NZ" sz="1100" dirty="0">
                <a:latin typeface="HeliaCore-Medium"/>
              </a:rPr>
              <a:t>opens the way for wide-spread measurement and screening of </a:t>
            </a:r>
            <a:br>
              <a:rPr lang="en-NZ" sz="1100" dirty="0">
                <a:latin typeface="HeliaCore-Medium"/>
              </a:rPr>
            </a:br>
            <a:r>
              <a:rPr lang="en-NZ" sz="1100" dirty="0">
                <a:latin typeface="HeliaCore-Medium"/>
              </a:rPr>
              <a:t>elevated arterial stiffness.  </a:t>
            </a:r>
            <a:endParaRPr lang="en-NZ" sz="1100" b="0" i="0" u="none" strike="noStrike" baseline="0" dirty="0">
              <a:latin typeface="HeliaCore-Medium"/>
            </a:endParaRPr>
          </a:p>
        </p:txBody>
      </p:sp>
      <p:grpSp>
        <p:nvGrpSpPr>
          <p:cNvPr id="9" name="Group 8">
            <a:extLst>
              <a:ext uri="{FF2B5EF4-FFF2-40B4-BE49-F238E27FC236}">
                <a16:creationId xmlns:a16="http://schemas.microsoft.com/office/drawing/2014/main" id="{184CA093-1212-E294-C512-1A15E86E088C}"/>
              </a:ext>
            </a:extLst>
          </p:cNvPr>
          <p:cNvGrpSpPr/>
          <p:nvPr/>
        </p:nvGrpSpPr>
        <p:grpSpPr>
          <a:xfrm rot="653841">
            <a:off x="3313312" y="691199"/>
            <a:ext cx="2178226" cy="1452150"/>
            <a:chOff x="9406098" y="8733117"/>
            <a:chExt cx="2178226" cy="1452150"/>
          </a:xfrm>
        </p:grpSpPr>
        <p:pic>
          <p:nvPicPr>
            <p:cNvPr id="10" name="Picture 9">
              <a:extLst>
                <a:ext uri="{FF2B5EF4-FFF2-40B4-BE49-F238E27FC236}">
                  <a16:creationId xmlns:a16="http://schemas.microsoft.com/office/drawing/2014/main" id="{3C4F92C4-AC3F-B42C-FD9F-C9B9D01E3728}"/>
                </a:ext>
              </a:extLst>
            </p:cNvPr>
            <p:cNvPicPr>
              <a:picLocks noChangeAspect="1"/>
            </p:cNvPicPr>
            <p:nvPr/>
          </p:nvPicPr>
          <p:blipFill>
            <a:blip r:embed="rId10">
              <a:clrChange>
                <a:clrFrom>
                  <a:srgbClr val="FEFEFE"/>
                </a:clrFrom>
                <a:clrTo>
                  <a:srgbClr val="FEFEFE">
                    <a:alpha val="0"/>
                  </a:srgbClr>
                </a:clrTo>
              </a:clrChange>
            </a:blip>
            <a:stretch>
              <a:fillRect/>
            </a:stretch>
          </p:blipFill>
          <p:spPr>
            <a:xfrm>
              <a:off x="9406098" y="8733117"/>
              <a:ext cx="2178226" cy="1452150"/>
            </a:xfrm>
            <a:prstGeom prst="rect">
              <a:avLst/>
            </a:prstGeom>
          </p:spPr>
        </p:pic>
        <p:sp>
          <p:nvSpPr>
            <p:cNvPr id="16" name="TextBox 15">
              <a:extLst>
                <a:ext uri="{FF2B5EF4-FFF2-40B4-BE49-F238E27FC236}">
                  <a16:creationId xmlns:a16="http://schemas.microsoft.com/office/drawing/2014/main" id="{E7A0814E-235F-FB85-51E6-264595940B9D}"/>
                </a:ext>
              </a:extLst>
            </p:cNvPr>
            <p:cNvSpPr txBox="1"/>
            <p:nvPr/>
          </p:nvSpPr>
          <p:spPr>
            <a:xfrm>
              <a:off x="9928389" y="9281618"/>
              <a:ext cx="1133644" cy="276999"/>
            </a:xfrm>
            <a:prstGeom prst="rect">
              <a:avLst/>
            </a:prstGeom>
            <a:noFill/>
          </p:spPr>
          <p:txBody>
            <a:bodyPr wrap="none" rtlCol="0">
              <a:spAutoFit/>
            </a:bodyPr>
            <a:lstStyle/>
            <a:p>
              <a:pPr algn="ctr"/>
              <a:r>
                <a:rPr lang="en-NZ" sz="1200" b="1">
                  <a:solidFill>
                    <a:srgbClr val="A73B35"/>
                  </a:solidFill>
                </a:rPr>
                <a:t>20                 26</a:t>
              </a:r>
            </a:p>
          </p:txBody>
        </p:sp>
        <p:sp>
          <p:nvSpPr>
            <p:cNvPr id="34" name="TextBox 33">
              <a:extLst>
                <a:ext uri="{FF2B5EF4-FFF2-40B4-BE49-F238E27FC236}">
                  <a16:creationId xmlns:a16="http://schemas.microsoft.com/office/drawing/2014/main" id="{033DA255-C964-8E98-8C6B-E78E3D805BF2}"/>
                </a:ext>
              </a:extLst>
            </p:cNvPr>
            <p:cNvSpPr txBox="1"/>
            <p:nvPr/>
          </p:nvSpPr>
          <p:spPr>
            <a:xfrm>
              <a:off x="10273035" y="9066175"/>
              <a:ext cx="444352" cy="707886"/>
            </a:xfrm>
            <a:prstGeom prst="rect">
              <a:avLst/>
            </a:prstGeom>
            <a:noFill/>
          </p:spPr>
          <p:txBody>
            <a:bodyPr wrap="none" rtlCol="0">
              <a:spAutoFit/>
            </a:bodyPr>
            <a:lstStyle/>
            <a:p>
              <a:pPr algn="ctr"/>
              <a:r>
                <a:rPr lang="en-NZ" sz="4000" b="1">
                  <a:solidFill>
                    <a:srgbClr val="A73B35"/>
                  </a:solidFill>
                </a:rPr>
                <a:t>6</a:t>
              </a:r>
            </a:p>
          </p:txBody>
        </p:sp>
      </p:grpSp>
      <p:pic>
        <p:nvPicPr>
          <p:cNvPr id="56" name="Picture 55">
            <a:extLst>
              <a:ext uri="{FF2B5EF4-FFF2-40B4-BE49-F238E27FC236}">
                <a16:creationId xmlns:a16="http://schemas.microsoft.com/office/drawing/2014/main" id="{8DD30AA2-F001-FF55-66CD-381BA501B1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84" y="3033431"/>
            <a:ext cx="2671375" cy="2003532"/>
          </a:xfrm>
          <a:prstGeom prst="rect">
            <a:avLst/>
          </a:prstGeom>
        </p:spPr>
      </p:pic>
    </p:spTree>
    <p:extLst>
      <p:ext uri="{BB962C8B-B14F-4D97-AF65-F5344CB8AC3E}">
        <p14:creationId xmlns:p14="http://schemas.microsoft.com/office/powerpoint/2010/main" val="425295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5C83-FA95-147D-E1D7-910731DAC82A}"/>
            </a:ext>
          </a:extLst>
        </p:cNvPr>
        <p:cNvGrpSpPr/>
        <p:nvPr/>
      </p:nvGrpSpPr>
      <p:grpSpPr>
        <a:xfrm>
          <a:off x="0" y="0"/>
          <a:ext cx="0" cy="0"/>
          <a:chOff x="0" y="0"/>
          <a:chExt cx="0" cy="0"/>
        </a:xfrm>
      </p:grpSpPr>
      <p:sp>
        <p:nvSpPr>
          <p:cNvPr id="33" name="object 16">
            <a:extLst>
              <a:ext uri="{FF2B5EF4-FFF2-40B4-BE49-F238E27FC236}">
                <a16:creationId xmlns:a16="http://schemas.microsoft.com/office/drawing/2014/main" id="{8883BF1B-E660-FBAF-98A4-78A7CD499B2C}"/>
              </a:ext>
            </a:extLst>
          </p:cNvPr>
          <p:cNvSpPr/>
          <p:nvPr/>
        </p:nvSpPr>
        <p:spPr>
          <a:xfrm flipV="1">
            <a:off x="0" y="-1343"/>
            <a:ext cx="5345906" cy="3140896"/>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F9BF80">
              <a:alpha val="69804"/>
            </a:srgbClr>
          </a:solidFill>
        </p:spPr>
        <p:txBody>
          <a:bodyPr wrap="square" lIns="0" tIns="0" rIns="0" bIns="0" rtlCol="0"/>
          <a:lstStyle/>
          <a:p>
            <a:endParaRPr lang="en-NZ"/>
          </a:p>
        </p:txBody>
      </p:sp>
      <p:sp>
        <p:nvSpPr>
          <p:cNvPr id="22" name="object 3">
            <a:extLst>
              <a:ext uri="{FF2B5EF4-FFF2-40B4-BE49-F238E27FC236}">
                <a16:creationId xmlns:a16="http://schemas.microsoft.com/office/drawing/2014/main" id="{6905EBC4-9721-DDFA-3AE4-8FD21C9F5A41}"/>
              </a:ext>
            </a:extLst>
          </p:cNvPr>
          <p:cNvSpPr/>
          <p:nvPr/>
        </p:nvSpPr>
        <p:spPr>
          <a:xfrm>
            <a:off x="3910519" y="3139554"/>
            <a:ext cx="6781294" cy="352946"/>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E86336"/>
          </a:solidFill>
        </p:spPr>
        <p:txBody>
          <a:bodyPr wrap="square" lIns="0" tIns="0" rIns="0" bIns="0" rtlCol="0"/>
          <a:lstStyle/>
          <a:p>
            <a:endParaRPr/>
          </a:p>
        </p:txBody>
      </p:sp>
      <p:sp>
        <p:nvSpPr>
          <p:cNvPr id="46" name="object 3">
            <a:extLst>
              <a:ext uri="{FF2B5EF4-FFF2-40B4-BE49-F238E27FC236}">
                <a16:creationId xmlns:a16="http://schemas.microsoft.com/office/drawing/2014/main" id="{29C5A525-ED6B-20C4-10A4-B45DEEFEF7B9}"/>
              </a:ext>
            </a:extLst>
          </p:cNvPr>
          <p:cNvSpPr/>
          <p:nvPr/>
        </p:nvSpPr>
        <p:spPr>
          <a:xfrm>
            <a:off x="0" y="3139554"/>
            <a:ext cx="264426" cy="352946"/>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E86336"/>
          </a:solidFill>
        </p:spPr>
        <p:txBody>
          <a:bodyPr wrap="square" lIns="0" tIns="0" rIns="0" bIns="0" rtlCol="0"/>
          <a:lstStyle/>
          <a:p>
            <a:endParaRPr/>
          </a:p>
        </p:txBody>
      </p:sp>
      <p:sp>
        <p:nvSpPr>
          <p:cNvPr id="34" name="object 16">
            <a:extLst>
              <a:ext uri="{FF2B5EF4-FFF2-40B4-BE49-F238E27FC236}">
                <a16:creationId xmlns:a16="http://schemas.microsoft.com/office/drawing/2014/main" id="{C6A0A61E-65BC-0D13-C6B4-3F57F18D9099}"/>
              </a:ext>
            </a:extLst>
          </p:cNvPr>
          <p:cNvSpPr/>
          <p:nvPr/>
        </p:nvSpPr>
        <p:spPr>
          <a:xfrm>
            <a:off x="8304795" y="3492500"/>
            <a:ext cx="2387018" cy="4067175"/>
          </a:xfrm>
          <a:custGeom>
            <a:avLst/>
            <a:gdLst/>
            <a:ahLst/>
            <a:cxnLst/>
            <a:rect l="l" t="t" r="r" b="b"/>
            <a:pathLst>
              <a:path w="2299970" h="1934845">
                <a:moveTo>
                  <a:pt x="2299547" y="0"/>
                </a:moveTo>
                <a:lnTo>
                  <a:pt x="0" y="0"/>
                </a:lnTo>
                <a:lnTo>
                  <a:pt x="0" y="1934321"/>
                </a:lnTo>
                <a:lnTo>
                  <a:pt x="2299547" y="1934321"/>
                </a:lnTo>
                <a:lnTo>
                  <a:pt x="2299547" y="0"/>
                </a:lnTo>
                <a:close/>
              </a:path>
            </a:pathLst>
          </a:custGeom>
          <a:solidFill>
            <a:srgbClr val="FCDFC0"/>
          </a:solidFill>
        </p:spPr>
        <p:txBody>
          <a:bodyPr wrap="square" lIns="72000" tIns="72000" rIns="72000" bIns="72000" rtlCol="0"/>
          <a:lstStyle/>
          <a:p>
            <a:endParaRPr lang="en-NZ" sz="800" b="1" spc="-10">
              <a:cs typeface="Arial"/>
            </a:endParaRPr>
          </a:p>
        </p:txBody>
      </p:sp>
      <p:sp>
        <p:nvSpPr>
          <p:cNvPr id="3" name="TextBox 2">
            <a:extLst>
              <a:ext uri="{FF2B5EF4-FFF2-40B4-BE49-F238E27FC236}">
                <a16:creationId xmlns:a16="http://schemas.microsoft.com/office/drawing/2014/main" id="{79ED554C-63FB-4975-7CC6-976BA8A056B5}"/>
              </a:ext>
            </a:extLst>
          </p:cNvPr>
          <p:cNvSpPr txBox="1"/>
          <p:nvPr/>
        </p:nvSpPr>
        <p:spPr>
          <a:xfrm>
            <a:off x="329298" y="3115972"/>
            <a:ext cx="3522855" cy="369332"/>
          </a:xfrm>
          <a:prstGeom prst="rect">
            <a:avLst/>
          </a:prstGeom>
          <a:noFill/>
        </p:spPr>
        <p:txBody>
          <a:bodyPr wrap="square">
            <a:spAutoFit/>
          </a:bodyPr>
          <a:lstStyle/>
          <a:p>
            <a:r>
              <a:rPr lang="en-NZ" b="1" spc="-10">
                <a:solidFill>
                  <a:srgbClr val="E86336"/>
                </a:solidFill>
                <a:cs typeface="Arial"/>
              </a:rPr>
              <a:t>Potential Application Scenarios</a:t>
            </a:r>
          </a:p>
        </p:txBody>
      </p:sp>
      <p:sp>
        <p:nvSpPr>
          <p:cNvPr id="7" name="TextBox 6">
            <a:extLst>
              <a:ext uri="{FF2B5EF4-FFF2-40B4-BE49-F238E27FC236}">
                <a16:creationId xmlns:a16="http://schemas.microsoft.com/office/drawing/2014/main" id="{6EB3F03D-57CD-50E8-0115-D5DB22719AC3}"/>
              </a:ext>
            </a:extLst>
          </p:cNvPr>
          <p:cNvSpPr txBox="1"/>
          <p:nvPr/>
        </p:nvSpPr>
        <p:spPr>
          <a:xfrm>
            <a:off x="5430520" y="3550885"/>
            <a:ext cx="2797470" cy="3978012"/>
          </a:xfrm>
          <a:prstGeom prst="rect">
            <a:avLst/>
          </a:prstGeom>
          <a:noFill/>
        </p:spPr>
        <p:txBody>
          <a:bodyPr wrap="square">
            <a:spAutoFit/>
          </a:bodyPr>
          <a:lstStyle/>
          <a:p>
            <a:pPr algn="just"/>
            <a:r>
              <a:rPr lang="en-NZ" sz="1600" b="1" i="0" u="none" strike="noStrike" baseline="0">
                <a:latin typeface="HeliaCore-Medium"/>
              </a:rPr>
              <a:t>What is normal?</a:t>
            </a:r>
          </a:p>
          <a:p>
            <a:pPr algn="just">
              <a:spcBef>
                <a:spcPts val="300"/>
              </a:spcBef>
              <a:spcAft>
                <a:spcPts val="300"/>
              </a:spcAft>
            </a:pPr>
            <a:r>
              <a:rPr lang="en-NZ" sz="1400" b="0" i="0" u="none" strike="noStrike" baseline="0">
                <a:latin typeface="HeliaCore-Book"/>
              </a:rPr>
              <a:t>New Zealand Māori, Pacific and many indigenous communities suffer higher rates of heart attacks, strokes and other vascular-related events. </a:t>
            </a:r>
          </a:p>
          <a:p>
            <a:pPr algn="just">
              <a:spcBef>
                <a:spcPts val="300"/>
              </a:spcBef>
              <a:spcAft>
                <a:spcPts val="300"/>
              </a:spcAft>
            </a:pPr>
            <a:r>
              <a:rPr lang="en-NZ" sz="1400" b="0" i="0" u="none" strike="noStrike" baseline="0">
                <a:latin typeface="HeliaCore-Book"/>
              </a:rPr>
              <a:t>Increased arterial stiffness has been shown to be an independent predictor of cardiovascular events, including mortality. However, Māori and Pacific are not represented in the data that defines “increased arterial stiffness”.</a:t>
            </a:r>
          </a:p>
          <a:p>
            <a:pPr algn="just">
              <a:spcBef>
                <a:spcPts val="300"/>
              </a:spcBef>
              <a:spcAft>
                <a:spcPts val="300"/>
              </a:spcAft>
            </a:pPr>
            <a:r>
              <a:rPr lang="en-NZ" sz="1400">
                <a:latin typeface="HeliaCore-Book"/>
              </a:rPr>
              <a:t>Our technology underpins our research to provide cost-effective, widespread measurement to correct this inequity.</a:t>
            </a:r>
            <a:r>
              <a:rPr lang="en-NZ" sz="1400" baseline="30000">
                <a:latin typeface="HeliaCore-Book"/>
              </a:rPr>
              <a:t>2,3</a:t>
            </a:r>
            <a:endParaRPr lang="en-NZ" sz="1400" b="0" i="0" u="none" strike="noStrike" baseline="30000">
              <a:latin typeface="HeliaCore-Book"/>
            </a:endParaRPr>
          </a:p>
        </p:txBody>
      </p:sp>
      <p:sp>
        <p:nvSpPr>
          <p:cNvPr id="9" name="TextBox 8">
            <a:extLst>
              <a:ext uri="{FF2B5EF4-FFF2-40B4-BE49-F238E27FC236}">
                <a16:creationId xmlns:a16="http://schemas.microsoft.com/office/drawing/2014/main" id="{3E157C9E-9CD3-0C53-5B66-2D9E5C6D5D94}"/>
              </a:ext>
            </a:extLst>
          </p:cNvPr>
          <p:cNvSpPr txBox="1"/>
          <p:nvPr/>
        </p:nvSpPr>
        <p:spPr>
          <a:xfrm>
            <a:off x="71121" y="3550885"/>
            <a:ext cx="5190172" cy="1238801"/>
          </a:xfrm>
          <a:prstGeom prst="rect">
            <a:avLst/>
          </a:prstGeom>
          <a:noFill/>
        </p:spPr>
        <p:txBody>
          <a:bodyPr wrap="square">
            <a:spAutoFit/>
          </a:bodyPr>
          <a:lstStyle/>
          <a:p>
            <a:pPr algn="just"/>
            <a:r>
              <a:rPr lang="en-NZ" sz="1600" b="1" i="0" u="none" strike="noStrike" baseline="0">
                <a:latin typeface="HeliaCore-Medium"/>
              </a:rPr>
              <a:t>Wearable haemodynamic management</a:t>
            </a:r>
          </a:p>
          <a:p>
            <a:pPr algn="just">
              <a:spcBef>
                <a:spcPts val="300"/>
              </a:spcBef>
              <a:spcAft>
                <a:spcPts val="300"/>
              </a:spcAft>
            </a:pPr>
            <a:r>
              <a:rPr lang="en-NZ" sz="1400" b="0" i="0" u="none" strike="noStrike" baseline="0">
                <a:latin typeface="HeliaCore-Book"/>
              </a:rPr>
              <a:t>Our wearable pulse wave measurement technology delivers real-time insights into arterial responses to stimuli including exercise, medications and stressors. This information complements traditional factors such as heart rate, blood pressure and respiration.</a:t>
            </a:r>
          </a:p>
        </p:txBody>
      </p:sp>
      <p:sp>
        <p:nvSpPr>
          <p:cNvPr id="13" name="TextBox 12">
            <a:extLst>
              <a:ext uri="{FF2B5EF4-FFF2-40B4-BE49-F238E27FC236}">
                <a16:creationId xmlns:a16="http://schemas.microsoft.com/office/drawing/2014/main" id="{9B96E835-4C6D-65B9-509A-505B7637E3DB}"/>
              </a:ext>
            </a:extLst>
          </p:cNvPr>
          <p:cNvSpPr txBox="1"/>
          <p:nvPr/>
        </p:nvSpPr>
        <p:spPr>
          <a:xfrm>
            <a:off x="71121" y="36743"/>
            <a:ext cx="5235986" cy="1169551"/>
          </a:xfrm>
          <a:prstGeom prst="rect">
            <a:avLst/>
          </a:prstGeom>
          <a:noFill/>
        </p:spPr>
        <p:txBody>
          <a:bodyPr wrap="square">
            <a:spAutoFit/>
          </a:bodyPr>
          <a:lstStyle/>
          <a:p>
            <a:pPr algn="just"/>
            <a:r>
              <a:rPr lang="en-NZ" sz="1400" b="1" i="0" u="none" strike="noStrike" baseline="0">
                <a:latin typeface="HeliaCore-Medium"/>
              </a:rPr>
              <a:t>Problem and Solution</a:t>
            </a:r>
          </a:p>
          <a:p>
            <a:pPr algn="just"/>
            <a:r>
              <a:rPr lang="en-NZ" sz="1400" b="0" i="0" u="none" strike="noStrike" baseline="0">
                <a:latin typeface="HeliaCore-Medium"/>
              </a:rPr>
              <a:t>Arterial stiffness is normally measured as pulse wave velocity (PWV), which is related to the difference in timing of the pulse at two locations (such as the neck and upper leg). Current non-invasive tools for measuring PWV remain problematic, as shown in the table below:</a:t>
            </a:r>
            <a:endParaRPr lang="en-NZ" sz="1400"/>
          </a:p>
        </p:txBody>
      </p:sp>
      <p:sp>
        <p:nvSpPr>
          <p:cNvPr id="25" name="object 10">
            <a:extLst>
              <a:ext uri="{FF2B5EF4-FFF2-40B4-BE49-F238E27FC236}">
                <a16:creationId xmlns:a16="http://schemas.microsoft.com/office/drawing/2014/main" id="{EB386A45-07DC-79B6-B09A-4E92434A8B29}"/>
              </a:ext>
            </a:extLst>
          </p:cNvPr>
          <p:cNvSpPr txBox="1"/>
          <p:nvPr/>
        </p:nvSpPr>
        <p:spPr>
          <a:xfrm>
            <a:off x="8381599" y="3611042"/>
            <a:ext cx="2233409" cy="1276697"/>
          </a:xfrm>
          <a:prstGeom prst="rect">
            <a:avLst/>
          </a:prstGeom>
        </p:spPr>
        <p:txBody>
          <a:bodyPr vert="horz" wrap="square" lIns="0" tIns="11431" rIns="0" bIns="0" rtlCol="0">
            <a:spAutoFit/>
          </a:bodyPr>
          <a:lstStyle/>
          <a:p>
            <a:pPr marL="12700" marR="5080" indent="-635" algn="ctr">
              <a:lnSpc>
                <a:spcPct val="101499"/>
              </a:lnSpc>
              <a:spcBef>
                <a:spcPts val="91"/>
              </a:spcBef>
              <a:spcAft>
                <a:spcPts val="600"/>
              </a:spcAft>
            </a:pPr>
            <a:r>
              <a:rPr lang="en-NZ" sz="1400" b="1" spc="-10">
                <a:cs typeface="Arial"/>
              </a:rPr>
              <a:t>FOR</a:t>
            </a:r>
            <a:r>
              <a:rPr lang="en-NZ" sz="1400" b="1" spc="-10">
                <a:solidFill>
                  <a:srgbClr val="E86336"/>
                </a:solidFill>
                <a:cs typeface="Arial"/>
              </a:rPr>
              <a:t> HEALTHCARE PROFESSIONALS</a:t>
            </a:r>
          </a:p>
          <a:p>
            <a:pPr marL="12065" marR="5080" algn="ctr">
              <a:lnSpc>
                <a:spcPct val="101499"/>
              </a:lnSpc>
              <a:spcBef>
                <a:spcPts val="91"/>
              </a:spcBef>
            </a:pPr>
            <a:r>
              <a:rPr lang="en-NZ" sz="1200" b="1" spc="-10">
                <a:solidFill>
                  <a:srgbClr val="E86336"/>
                </a:solidFill>
                <a:cs typeface="Arial"/>
              </a:rPr>
              <a:t> More insight </a:t>
            </a:r>
            <a:r>
              <a:rPr lang="en-NZ" sz="1200" b="1" spc="-10">
                <a:cs typeface="Arial"/>
              </a:rPr>
              <a:t>into elevated cardiovascular risk leads to </a:t>
            </a:r>
            <a:r>
              <a:rPr lang="en-NZ" sz="1200" b="1" spc="-10">
                <a:solidFill>
                  <a:srgbClr val="E86336"/>
                </a:solidFill>
                <a:cs typeface="Arial"/>
              </a:rPr>
              <a:t>more effective conversations </a:t>
            </a:r>
            <a:r>
              <a:rPr lang="en-NZ" sz="1200" b="1" spc="-10">
                <a:cs typeface="Arial"/>
              </a:rPr>
              <a:t>with patients</a:t>
            </a:r>
          </a:p>
        </p:txBody>
      </p:sp>
      <p:sp>
        <p:nvSpPr>
          <p:cNvPr id="27" name="object 10">
            <a:extLst>
              <a:ext uri="{FF2B5EF4-FFF2-40B4-BE49-F238E27FC236}">
                <a16:creationId xmlns:a16="http://schemas.microsoft.com/office/drawing/2014/main" id="{85DBBCE3-8D51-055D-F599-D9472C4A1611}"/>
              </a:ext>
            </a:extLst>
          </p:cNvPr>
          <p:cNvSpPr txBox="1"/>
          <p:nvPr/>
        </p:nvSpPr>
        <p:spPr>
          <a:xfrm>
            <a:off x="8403531" y="6335076"/>
            <a:ext cx="2189543" cy="1090171"/>
          </a:xfrm>
          <a:prstGeom prst="rect">
            <a:avLst/>
          </a:prstGeom>
        </p:spPr>
        <p:txBody>
          <a:bodyPr vert="horz" wrap="square" lIns="0" tIns="11431" rIns="0" bIns="0" rtlCol="0">
            <a:spAutoFit/>
          </a:bodyPr>
          <a:lstStyle/>
          <a:p>
            <a:pPr marL="12700" marR="5080" indent="-635" algn="ctr">
              <a:lnSpc>
                <a:spcPct val="101499"/>
              </a:lnSpc>
              <a:spcBef>
                <a:spcPts val="91"/>
              </a:spcBef>
              <a:spcAft>
                <a:spcPts val="600"/>
              </a:spcAft>
            </a:pPr>
            <a:r>
              <a:rPr lang="en-NZ" sz="1400" b="1" spc="-10">
                <a:cs typeface="Arial"/>
              </a:rPr>
              <a:t>FOR</a:t>
            </a:r>
            <a:r>
              <a:rPr lang="en-NZ" sz="1400" b="1" spc="-10">
                <a:solidFill>
                  <a:srgbClr val="E86336"/>
                </a:solidFill>
                <a:cs typeface="Arial"/>
              </a:rPr>
              <a:t> HEALTH-TECH INNOVATORS</a:t>
            </a:r>
          </a:p>
          <a:p>
            <a:pPr marL="12700" marR="5080" indent="-635" algn="ctr">
              <a:lnSpc>
                <a:spcPct val="101499"/>
              </a:lnSpc>
              <a:spcBef>
                <a:spcPts val="91"/>
              </a:spcBef>
            </a:pPr>
            <a:r>
              <a:rPr lang="en-NZ" sz="1200" b="1" spc="-10">
                <a:solidFill>
                  <a:srgbClr val="000000"/>
                </a:solidFill>
                <a:cs typeface="Arial"/>
              </a:rPr>
              <a:t>Wearable, accurate pulse wave measurement to </a:t>
            </a:r>
            <a:r>
              <a:rPr lang="en-NZ" sz="1200" b="1" spc="-10">
                <a:solidFill>
                  <a:srgbClr val="E86336"/>
                </a:solidFill>
                <a:cs typeface="Arial"/>
              </a:rPr>
              <a:t>transform haemodynamic management</a:t>
            </a:r>
          </a:p>
        </p:txBody>
      </p:sp>
      <p:sp>
        <p:nvSpPr>
          <p:cNvPr id="28" name="object 10">
            <a:extLst>
              <a:ext uri="{FF2B5EF4-FFF2-40B4-BE49-F238E27FC236}">
                <a16:creationId xmlns:a16="http://schemas.microsoft.com/office/drawing/2014/main" id="{7D02C144-27A6-F904-FDC9-B26ED45654F5}"/>
              </a:ext>
            </a:extLst>
          </p:cNvPr>
          <p:cNvSpPr txBox="1"/>
          <p:nvPr/>
        </p:nvSpPr>
        <p:spPr>
          <a:xfrm>
            <a:off x="8569220" y="5074461"/>
            <a:ext cx="1858168" cy="1090171"/>
          </a:xfrm>
          <a:prstGeom prst="rect">
            <a:avLst/>
          </a:prstGeom>
        </p:spPr>
        <p:txBody>
          <a:bodyPr vert="horz" wrap="square" lIns="0" tIns="11431" rIns="0" bIns="0" rtlCol="0">
            <a:spAutoFit/>
          </a:bodyPr>
          <a:lstStyle/>
          <a:p>
            <a:pPr marL="12700" marR="5080" indent="-635" algn="ctr">
              <a:lnSpc>
                <a:spcPct val="101499"/>
              </a:lnSpc>
              <a:spcBef>
                <a:spcPts val="91"/>
              </a:spcBef>
              <a:spcAft>
                <a:spcPts val="600"/>
              </a:spcAft>
            </a:pPr>
            <a:r>
              <a:rPr lang="en-NZ" sz="1400" b="1" spc="-10">
                <a:cs typeface="Arial"/>
              </a:rPr>
              <a:t>FOR</a:t>
            </a:r>
            <a:r>
              <a:rPr lang="en-NZ" sz="1400" b="1" spc="-10">
                <a:solidFill>
                  <a:srgbClr val="E86336"/>
                </a:solidFill>
                <a:cs typeface="Arial"/>
              </a:rPr>
              <a:t> PATIENTS AND COMMUNITIES</a:t>
            </a:r>
          </a:p>
          <a:p>
            <a:pPr marL="12700" marR="5080" indent="-635" algn="ctr">
              <a:lnSpc>
                <a:spcPct val="101499"/>
              </a:lnSpc>
              <a:spcBef>
                <a:spcPts val="91"/>
              </a:spcBef>
            </a:pPr>
            <a:r>
              <a:rPr lang="en-NZ" sz="1200" b="1" spc="-10">
                <a:cs typeface="Arial"/>
              </a:rPr>
              <a:t>Measurements can be taken at </a:t>
            </a:r>
            <a:r>
              <a:rPr lang="en-NZ" sz="1200" b="1" spc="-10">
                <a:solidFill>
                  <a:srgbClr val="E86336"/>
                </a:solidFill>
                <a:cs typeface="Arial"/>
              </a:rPr>
              <a:t>much more convenient </a:t>
            </a:r>
            <a:r>
              <a:rPr lang="en-NZ" sz="1200" b="1" spc="-10">
                <a:cs typeface="Arial"/>
              </a:rPr>
              <a:t>locations, at lower cost</a:t>
            </a:r>
          </a:p>
        </p:txBody>
      </p:sp>
      <p:pic>
        <p:nvPicPr>
          <p:cNvPr id="5" name="Picture 4">
            <a:extLst>
              <a:ext uri="{FF2B5EF4-FFF2-40B4-BE49-F238E27FC236}">
                <a16:creationId xmlns:a16="http://schemas.microsoft.com/office/drawing/2014/main" id="{F3D563D8-0B14-625F-5332-187F4D2F3DCB}"/>
              </a:ext>
            </a:extLst>
          </p:cNvPr>
          <p:cNvPicPr>
            <a:picLocks noChangeAspect="1"/>
          </p:cNvPicPr>
          <p:nvPr/>
        </p:nvPicPr>
        <p:blipFill>
          <a:blip r:embed="rId3">
            <a:extLst>
              <a:ext uri="{28A0092B-C50C-407E-A947-70E740481C1C}">
                <a14:useLocalDpi xmlns:a14="http://schemas.microsoft.com/office/drawing/2010/main" val="0"/>
              </a:ext>
            </a:extLst>
          </a:blip>
          <a:srcRect b="11685"/>
          <a:stretch>
            <a:fillRect/>
          </a:stretch>
        </p:blipFill>
        <p:spPr>
          <a:xfrm>
            <a:off x="5371978" y="-1"/>
            <a:ext cx="5319835" cy="3132139"/>
          </a:xfrm>
          <a:prstGeom prst="rect">
            <a:avLst/>
          </a:prstGeom>
        </p:spPr>
      </p:pic>
      <p:pic>
        <p:nvPicPr>
          <p:cNvPr id="2" name="Picture 1" descr="A picture containing chart&#10;&#10;Description automatically generated">
            <a:extLst>
              <a:ext uri="{FF2B5EF4-FFF2-40B4-BE49-F238E27FC236}">
                <a16:creationId xmlns:a16="http://schemas.microsoft.com/office/drawing/2014/main" id="{16E96524-692D-7CD2-E738-1FA446FBA4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3480" y="2016359"/>
            <a:ext cx="1821528" cy="1065361"/>
          </a:xfrm>
          <a:prstGeom prst="rect">
            <a:avLst/>
          </a:prstGeom>
        </p:spPr>
      </p:pic>
      <p:graphicFrame>
        <p:nvGraphicFramePr>
          <p:cNvPr id="12" name="Table 11">
            <a:extLst>
              <a:ext uri="{FF2B5EF4-FFF2-40B4-BE49-F238E27FC236}">
                <a16:creationId xmlns:a16="http://schemas.microsoft.com/office/drawing/2014/main" id="{C787D582-0A6A-A420-E33B-940C39C69E59}"/>
              </a:ext>
            </a:extLst>
          </p:cNvPr>
          <p:cNvGraphicFramePr>
            <a:graphicFrameLocks noGrp="1"/>
          </p:cNvGraphicFramePr>
          <p:nvPr>
            <p:extLst>
              <p:ext uri="{D42A27DB-BD31-4B8C-83A1-F6EECF244321}">
                <p14:modId xmlns:p14="http://schemas.microsoft.com/office/powerpoint/2010/main" val="4228112036"/>
              </p:ext>
            </p:extLst>
          </p:nvPr>
        </p:nvGraphicFramePr>
        <p:xfrm>
          <a:off x="62953" y="1280170"/>
          <a:ext cx="5222743" cy="1764108"/>
        </p:xfrm>
        <a:graphic>
          <a:graphicData uri="http://schemas.openxmlformats.org/drawingml/2006/table">
            <a:tbl>
              <a:tblPr firstRow="1" bandRow="1">
                <a:tableStyleId>{21E4AEA4-8DFA-4A89-87EB-49C32662AFE0}</a:tableStyleId>
              </a:tblPr>
              <a:tblGrid>
                <a:gridCol w="1622743">
                  <a:extLst>
                    <a:ext uri="{9D8B030D-6E8A-4147-A177-3AD203B41FA5}">
                      <a16:colId xmlns:a16="http://schemas.microsoft.com/office/drawing/2014/main" val="2589310874"/>
                    </a:ext>
                  </a:extLst>
                </a:gridCol>
                <a:gridCol w="900000">
                  <a:extLst>
                    <a:ext uri="{9D8B030D-6E8A-4147-A177-3AD203B41FA5}">
                      <a16:colId xmlns:a16="http://schemas.microsoft.com/office/drawing/2014/main" val="4167197332"/>
                    </a:ext>
                  </a:extLst>
                </a:gridCol>
                <a:gridCol w="900000">
                  <a:extLst>
                    <a:ext uri="{9D8B030D-6E8A-4147-A177-3AD203B41FA5}">
                      <a16:colId xmlns:a16="http://schemas.microsoft.com/office/drawing/2014/main" val="658276259"/>
                    </a:ext>
                  </a:extLst>
                </a:gridCol>
                <a:gridCol w="900000">
                  <a:extLst>
                    <a:ext uri="{9D8B030D-6E8A-4147-A177-3AD203B41FA5}">
                      <a16:colId xmlns:a16="http://schemas.microsoft.com/office/drawing/2014/main" val="3698179860"/>
                    </a:ext>
                  </a:extLst>
                </a:gridCol>
                <a:gridCol w="900000">
                  <a:extLst>
                    <a:ext uri="{9D8B030D-6E8A-4147-A177-3AD203B41FA5}">
                      <a16:colId xmlns:a16="http://schemas.microsoft.com/office/drawing/2014/main" val="2834555145"/>
                    </a:ext>
                  </a:extLst>
                </a:gridCol>
              </a:tblGrid>
              <a:tr h="294018">
                <a:tc>
                  <a:txBody>
                    <a:bodyPr/>
                    <a:lstStyle/>
                    <a:p>
                      <a:endParaRPr lang="en-NZ" sz="1050"/>
                    </a:p>
                  </a:txBody>
                  <a:tcPr/>
                </a:tc>
                <a:tc>
                  <a:txBody>
                    <a:bodyPr/>
                    <a:lstStyle/>
                    <a:p>
                      <a:pPr algn="ctr"/>
                      <a:r>
                        <a:rPr lang="en-NZ" sz="1050"/>
                        <a:t>Ultrasound</a:t>
                      </a:r>
                    </a:p>
                  </a:txBody>
                  <a:tcPr/>
                </a:tc>
                <a:tc>
                  <a:txBody>
                    <a:bodyPr/>
                    <a:lstStyle/>
                    <a:p>
                      <a:pPr algn="ctr"/>
                      <a:r>
                        <a:rPr lang="en-NZ" sz="1050"/>
                        <a:t>Tonometry</a:t>
                      </a:r>
                    </a:p>
                  </a:txBody>
                  <a:tcPr/>
                </a:tc>
                <a:tc>
                  <a:txBody>
                    <a:bodyPr/>
                    <a:lstStyle/>
                    <a:p>
                      <a:pPr algn="ctr"/>
                      <a:r>
                        <a:rPr lang="en-NZ" sz="1050" err="1"/>
                        <a:t>Oscillometry</a:t>
                      </a:r>
                      <a:endParaRPr lang="en-NZ" sz="1050"/>
                    </a:p>
                  </a:txBody>
                  <a:tcPr/>
                </a:tc>
                <a:tc>
                  <a:txBody>
                    <a:bodyPr/>
                    <a:lstStyle/>
                    <a:p>
                      <a:pPr algn="ctr"/>
                      <a:r>
                        <a:rPr lang="en-NZ" sz="1050"/>
                        <a:t>Ours</a:t>
                      </a:r>
                    </a:p>
                  </a:txBody>
                  <a:tcPr/>
                </a:tc>
                <a:extLst>
                  <a:ext uri="{0D108BD9-81ED-4DB2-BD59-A6C34878D82A}">
                    <a16:rowId xmlns:a16="http://schemas.microsoft.com/office/drawing/2014/main" val="3951421434"/>
                  </a:ext>
                </a:extLst>
              </a:tr>
              <a:tr h="294018">
                <a:tc>
                  <a:txBody>
                    <a:bodyPr/>
                    <a:lstStyle/>
                    <a:p>
                      <a:r>
                        <a:rPr lang="en-NZ" sz="1050"/>
                        <a:t>More arteries measurable</a:t>
                      </a:r>
                    </a:p>
                  </a:txBody>
                  <a:tcPr/>
                </a:tc>
                <a:tc>
                  <a:txBody>
                    <a:bodyPr/>
                    <a:lstStyle/>
                    <a:p>
                      <a:pPr algn="ct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solidFill>
                      <a:schemeClr val="accent6">
                        <a:lumMod val="40000"/>
                        <a:lumOff val="60000"/>
                      </a:schemeClr>
                    </a:solidFill>
                  </a:tcPr>
                </a:tc>
                <a:extLst>
                  <a:ext uri="{0D108BD9-81ED-4DB2-BD59-A6C34878D82A}">
                    <a16:rowId xmlns:a16="http://schemas.microsoft.com/office/drawing/2014/main" val="1959262124"/>
                  </a:ext>
                </a:extLst>
              </a:tr>
              <a:tr h="294018">
                <a:tc>
                  <a:txBody>
                    <a:bodyPr/>
                    <a:lstStyle/>
                    <a:p>
                      <a:r>
                        <a:rPr lang="en-NZ" sz="1050"/>
                        <a:t>Minimal training required</a:t>
                      </a:r>
                    </a:p>
                  </a:txBody>
                  <a:tcPr/>
                </a:tc>
                <a:tc>
                  <a:txBody>
                    <a:bodyPr/>
                    <a:lstStyle/>
                    <a:p>
                      <a:pPr algn="ct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solidFill>
                      <a:schemeClr val="accent6">
                        <a:lumMod val="40000"/>
                        <a:lumOff val="60000"/>
                      </a:schemeClr>
                    </a:solidFill>
                  </a:tcPr>
                </a:tc>
                <a:extLst>
                  <a:ext uri="{0D108BD9-81ED-4DB2-BD59-A6C34878D82A}">
                    <a16:rowId xmlns:a16="http://schemas.microsoft.com/office/drawing/2014/main" val="1852339045"/>
                  </a:ext>
                </a:extLst>
              </a:tr>
              <a:tr h="294018">
                <a:tc>
                  <a:txBody>
                    <a:bodyPr/>
                    <a:lstStyle/>
                    <a:p>
                      <a:r>
                        <a:rPr lang="en-NZ" sz="1050"/>
                        <a:t>Not painful</a:t>
                      </a:r>
                    </a:p>
                  </a:txBody>
                  <a:tcPr/>
                </a:tc>
                <a:tc>
                  <a:txBody>
                    <a:bodyPr/>
                    <a:lstStyle/>
                    <a:p>
                      <a:pPr algn="ct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b="1"/>
                    </a:p>
                  </a:txBody>
                  <a:tcPr/>
                </a:tc>
                <a:tc>
                  <a:txBody>
                    <a:bodyPr/>
                    <a:lstStyle/>
                    <a:p>
                      <a:pPr algn="ctr"/>
                      <a:r>
                        <a:rPr lang="en-NZ" sz="1050">
                          <a:sym typeface="Wingdings" panose="05000000000000000000" pitchFamily="2" charset="2"/>
                        </a:rPr>
                        <a:t></a:t>
                      </a:r>
                      <a:endParaRPr lang="en-NZ" sz="1050"/>
                    </a:p>
                  </a:txBody>
                  <a:tcPr>
                    <a:solidFill>
                      <a:schemeClr val="accent6">
                        <a:lumMod val="40000"/>
                        <a:lumOff val="60000"/>
                      </a:schemeClr>
                    </a:solidFill>
                  </a:tcPr>
                </a:tc>
                <a:extLst>
                  <a:ext uri="{0D108BD9-81ED-4DB2-BD59-A6C34878D82A}">
                    <a16:rowId xmlns:a16="http://schemas.microsoft.com/office/drawing/2014/main" val="1812359455"/>
                  </a:ext>
                </a:extLst>
              </a:tr>
              <a:tr h="294018">
                <a:tc>
                  <a:txBody>
                    <a:bodyPr/>
                    <a:lstStyle/>
                    <a:p>
                      <a:r>
                        <a:rPr lang="en-NZ" sz="1050"/>
                        <a:t>Measure trends over time</a:t>
                      </a:r>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solidFill>
                      <a:schemeClr val="accent6">
                        <a:lumMod val="40000"/>
                        <a:lumOff val="60000"/>
                      </a:schemeClr>
                    </a:solidFill>
                  </a:tcPr>
                </a:tc>
                <a:extLst>
                  <a:ext uri="{0D108BD9-81ED-4DB2-BD59-A6C34878D82A}">
                    <a16:rowId xmlns:a16="http://schemas.microsoft.com/office/drawing/2014/main" val="1444316343"/>
                  </a:ext>
                </a:extLst>
              </a:tr>
              <a:tr h="294018">
                <a:tc>
                  <a:txBody>
                    <a:bodyPr/>
                    <a:lstStyle/>
                    <a:p>
                      <a:r>
                        <a:rPr lang="en-NZ" sz="1050"/>
                        <a:t>Low cost</a:t>
                      </a:r>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NZ" sz="1050">
                          <a:sym typeface="Wingdings" panose="05000000000000000000" pitchFamily="2" charset="2"/>
                        </a:rPr>
                        <a:t></a:t>
                      </a:r>
                      <a:endParaRPr lang="en-NZ" sz="1050"/>
                    </a:p>
                  </a:txBody>
                  <a:tcPr/>
                </a:tc>
                <a:tc>
                  <a:txBody>
                    <a:bodyPr/>
                    <a:lstStyle/>
                    <a:p>
                      <a:pPr algn="ctr"/>
                      <a:r>
                        <a:rPr lang="en-NZ" sz="1050">
                          <a:sym typeface="Wingdings" panose="05000000000000000000" pitchFamily="2" charset="2"/>
                        </a:rPr>
                        <a:t></a:t>
                      </a:r>
                      <a:endParaRPr lang="en-NZ" sz="1050"/>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NZ" sz="1050">
                          <a:sym typeface="Wingdings" panose="05000000000000000000" pitchFamily="2" charset="2"/>
                        </a:rPr>
                        <a:t></a:t>
                      </a:r>
                      <a:endParaRPr lang="en-NZ" sz="1050" b="1"/>
                    </a:p>
                  </a:txBody>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NZ" sz="1050">
                          <a:sym typeface="Wingdings" panose="05000000000000000000" pitchFamily="2" charset="2"/>
                        </a:rPr>
                        <a:t></a:t>
                      </a:r>
                      <a:endParaRPr lang="en-NZ" sz="1050" b="1"/>
                    </a:p>
                  </a:txBody>
                  <a:tcPr>
                    <a:solidFill>
                      <a:schemeClr val="accent6">
                        <a:lumMod val="40000"/>
                        <a:lumOff val="60000"/>
                      </a:schemeClr>
                    </a:solidFill>
                  </a:tcPr>
                </a:tc>
                <a:extLst>
                  <a:ext uri="{0D108BD9-81ED-4DB2-BD59-A6C34878D82A}">
                    <a16:rowId xmlns:a16="http://schemas.microsoft.com/office/drawing/2014/main" val="927036523"/>
                  </a:ext>
                </a:extLst>
              </a:tr>
            </a:tbl>
          </a:graphicData>
        </a:graphic>
      </p:graphicFrame>
      <p:pic>
        <p:nvPicPr>
          <p:cNvPr id="14" name="Picture 13" descr="A graph of different colored lines&#10;&#10;AI-generated content may be incorrect.">
            <a:extLst>
              <a:ext uri="{FF2B5EF4-FFF2-40B4-BE49-F238E27FC236}">
                <a16:creationId xmlns:a16="http://schemas.microsoft.com/office/drawing/2014/main" id="{2F5AC3B0-AB7A-2385-71D1-AE7B6A6B023D}"/>
              </a:ext>
            </a:extLst>
          </p:cNvPr>
          <p:cNvPicPr>
            <a:picLocks noChangeAspect="1"/>
          </p:cNvPicPr>
          <p:nvPr/>
        </p:nvPicPr>
        <p:blipFill>
          <a:blip r:embed="rId5"/>
          <a:stretch>
            <a:fillRect/>
          </a:stretch>
        </p:blipFill>
        <p:spPr>
          <a:xfrm>
            <a:off x="48961" y="5053811"/>
            <a:ext cx="5323017" cy="2505864"/>
          </a:xfrm>
          <a:prstGeom prst="rect">
            <a:avLst/>
          </a:prstGeom>
        </p:spPr>
      </p:pic>
    </p:spTree>
    <p:extLst>
      <p:ext uri="{BB962C8B-B14F-4D97-AF65-F5344CB8AC3E}">
        <p14:creationId xmlns:p14="http://schemas.microsoft.com/office/powerpoint/2010/main" val="10587053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411F1E2374B348BDB04B322AE71205" ma:contentTypeVersion="9" ma:contentTypeDescription="Create a new document." ma:contentTypeScope="" ma:versionID="70371f47f69f1e1b788310ea85d3da13">
  <xsd:schema xmlns:xsd="http://www.w3.org/2001/XMLSchema" xmlns:xs="http://www.w3.org/2001/XMLSchema" xmlns:p="http://schemas.microsoft.com/office/2006/metadata/properties" xmlns:ns2="9b93eee1-7fa1-4c84-a845-783588148067" targetNamespace="http://schemas.microsoft.com/office/2006/metadata/properties" ma:root="true" ma:fieldsID="3034afc73b6c1a2537eab9353d53833d" ns2:_="">
    <xsd:import namespace="9b93eee1-7fa1-4c84-a845-783588148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3eee1-7fa1-4c84-a845-7835881480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90d87cd-ec7d-4fd9-8d9f-27dff7dbbc7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93eee1-7fa1-4c84-a845-7835881480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6780E0-A68E-4D95-83BE-FD77AC04B078}">
  <ds:schemaRefs>
    <ds:schemaRef ds:uri="http://schemas.microsoft.com/sharepoint/v3/contenttype/forms"/>
  </ds:schemaRefs>
</ds:datastoreItem>
</file>

<file path=customXml/itemProps2.xml><?xml version="1.0" encoding="utf-8"?>
<ds:datastoreItem xmlns:ds="http://schemas.openxmlformats.org/officeDocument/2006/customXml" ds:itemID="{B373D769-6B3E-452C-8F46-48CC0371E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93eee1-7fa1-4c84-a845-7835881480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F19E3-A5D8-43D3-BAA6-F5B4D4C04B65}">
  <ds:schemaRefs>
    <ds:schemaRef ds:uri="http://purl.org/dc/elements/1.1/"/>
    <ds:schemaRef ds:uri="9b93eee1-7fa1-4c84-a845-783588148067"/>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556</Words>
  <Application>Microsoft Office PowerPoint</Application>
  <PresentationFormat>Custom</PresentationFormat>
  <Paragraphs>75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HeliaCore-Book</vt:lpstr>
      <vt:lpstr>HeliaCore-Medium</vt:lpstr>
      <vt:lpstr>Wingdings</vt:lpstr>
      <vt:lpstr>Office Theme</vt:lpstr>
      <vt:lpstr>PowerPoint Presentation</vt:lpstr>
      <vt:lpstr>PowerPoint Presentation</vt:lpstr>
    </vt:vector>
  </TitlesOfParts>
  <Company>Auckland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Lowe</dc:creator>
  <cp:lastModifiedBy>Andrew Lowe</cp:lastModifiedBy>
  <cp:revision>1</cp:revision>
  <dcterms:created xsi:type="dcterms:W3CDTF">2022-07-20T21:25:02Z</dcterms:created>
  <dcterms:modified xsi:type="dcterms:W3CDTF">2026-04-13T21:05:55Z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0x0101003F411F1E2374B348BDB04B322AE71205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SharedWithUsers">
    <vt:lpwstr>30;#Joyce D'Mello;#6;#Andrew Lowe;#65;#Mark Whitehouse;#38;#Gautam Anand;#40;#Anubha Kalra;#75;#Suzie Lewis;#92;#T'heniel Chetty</vt:lpwstr>
  </property>
</Properties>
</file>